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66" r:id="rId13"/>
    <p:sldId id="267" r:id="rId14"/>
    <p:sldId id="268" r:id="rId15"/>
    <p:sldId id="269" r:id="rId16"/>
    <p:sldId id="274" r:id="rId17"/>
    <p:sldId id="293" r:id="rId18"/>
    <p:sldId id="288" r:id="rId19"/>
    <p:sldId id="289" r:id="rId20"/>
    <p:sldId id="290" r:id="rId21"/>
    <p:sldId id="282" r:id="rId22"/>
    <p:sldId id="298" r:id="rId23"/>
    <p:sldId id="271" r:id="rId24"/>
    <p:sldId id="272" r:id="rId25"/>
    <p:sldId id="275" r:id="rId26"/>
    <p:sldId id="273" r:id="rId27"/>
    <p:sldId id="276" r:id="rId28"/>
    <p:sldId id="285" r:id="rId29"/>
    <p:sldId id="287" r:id="rId30"/>
    <p:sldId id="291" r:id="rId31"/>
    <p:sldId id="301" r:id="rId32"/>
    <p:sldId id="292" r:id="rId33"/>
    <p:sldId id="277" r:id="rId34"/>
    <p:sldId id="278" r:id="rId35"/>
    <p:sldId id="280" r:id="rId36"/>
    <p:sldId id="283" r:id="rId37"/>
    <p:sldId id="281" r:id="rId38"/>
    <p:sldId id="294" r:id="rId39"/>
    <p:sldId id="284" r:id="rId40"/>
    <p:sldId id="295" r:id="rId41"/>
    <p:sldId id="297" r:id="rId42"/>
    <p:sldId id="296" r:id="rId43"/>
    <p:sldId id="299" r:id="rId44"/>
    <p:sldId id="303" r:id="rId45"/>
    <p:sldId id="302" r:id="rId46"/>
    <p:sldId id="304" r:id="rId47"/>
    <p:sldId id="300" r:id="rId4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13" autoAdjust="0"/>
    <p:restoredTop sz="94660"/>
  </p:normalViewPr>
  <p:slideViewPr>
    <p:cSldViewPr snapToGrid="0">
      <p:cViewPr varScale="1">
        <p:scale>
          <a:sx n="78" d="100"/>
          <a:sy n="78" d="100"/>
        </p:scale>
        <p:origin x="16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" Target="../slides/slide1.xml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9B00D95-F6B5-4CF4-929F-A8EB7B011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EABE4-A4A1-4879-8302-8DDF38AB95F4}" type="datetimeFigureOut">
              <a:rPr lang="zh-CN" altLang="en-US" smtClean="0"/>
              <a:t>2022/1/8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3516F12-68E5-4BC0-A612-BD8131086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D18752-EE7F-4C2A-A373-DB22F089A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F803-0DC2-42BD-8BC5-B0D9D3B2616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C39BFD0-305C-42C3-B588-FE7FCF56DD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913" y="157236"/>
            <a:ext cx="683607" cy="65526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245722B-D33E-4A51-9BF4-BA1D648C62F5}"/>
              </a:ext>
            </a:extLst>
          </p:cNvPr>
          <p:cNvSpPr txBox="1"/>
          <p:nvPr userDrawn="1"/>
        </p:nvSpPr>
        <p:spPr>
          <a:xfrm>
            <a:off x="1483360" y="329956"/>
            <a:ext cx="2329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OK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插件用户自助工具</a:t>
            </a:r>
          </a:p>
        </p:txBody>
      </p:sp>
      <p:sp>
        <p:nvSpPr>
          <p:cNvPr id="9" name="矩形: 圆角 8">
            <a:hlinkClick r:id="" action="ppaction://hlinkshowjump?jump=endshow"/>
            <a:extLst>
              <a:ext uri="{FF2B5EF4-FFF2-40B4-BE49-F238E27FC236}">
                <a16:creationId xmlns:a16="http://schemas.microsoft.com/office/drawing/2014/main" id="{196F1A7E-17FA-4B81-8651-174FF8AD11CF}"/>
              </a:ext>
            </a:extLst>
          </p:cNvPr>
          <p:cNvSpPr/>
          <p:nvPr userDrawn="1"/>
        </p:nvSpPr>
        <p:spPr>
          <a:xfrm>
            <a:off x="10759440" y="6187440"/>
            <a:ext cx="1021012" cy="387792"/>
          </a:xfrm>
          <a:prstGeom prst="round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lt1">
                    <a:alpha val="70000"/>
                  </a:schemeClr>
                </a:solidFill>
              </a:rPr>
              <a:t>退出</a:t>
            </a:r>
          </a:p>
        </p:txBody>
      </p:sp>
      <p:sp>
        <p:nvSpPr>
          <p:cNvPr id="10" name="矩形: 圆角 9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8C1D09B-3725-4529-A422-77024F049CCF}"/>
              </a:ext>
            </a:extLst>
          </p:cNvPr>
          <p:cNvSpPr/>
          <p:nvPr userDrawn="1"/>
        </p:nvSpPr>
        <p:spPr>
          <a:xfrm>
            <a:off x="9606348" y="6187440"/>
            <a:ext cx="1021012" cy="387792"/>
          </a:xfrm>
          <a:prstGeom prst="round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lt1">
                    <a:alpha val="70000"/>
                  </a:schemeClr>
                </a:solidFill>
              </a:rPr>
              <a:t>上一步</a:t>
            </a:r>
          </a:p>
        </p:txBody>
      </p:sp>
      <p:sp>
        <p:nvSpPr>
          <p:cNvPr id="11" name="矩形: 圆角 10">
            <a:hlinkClick r:id="rId3" action="ppaction://hlinksldjump"/>
            <a:extLst>
              <a:ext uri="{FF2B5EF4-FFF2-40B4-BE49-F238E27FC236}">
                <a16:creationId xmlns:a16="http://schemas.microsoft.com/office/drawing/2014/main" id="{2B8269E1-269B-4323-81BF-C9B0E0000CC8}"/>
              </a:ext>
            </a:extLst>
          </p:cNvPr>
          <p:cNvSpPr/>
          <p:nvPr userDrawn="1"/>
        </p:nvSpPr>
        <p:spPr>
          <a:xfrm>
            <a:off x="8453256" y="6187440"/>
            <a:ext cx="1021012" cy="387792"/>
          </a:xfrm>
          <a:prstGeom prst="round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lt1">
                    <a:alpha val="70000"/>
                  </a:schemeClr>
                </a:solidFill>
              </a:rPr>
              <a:t>主页</a:t>
            </a:r>
          </a:p>
        </p:txBody>
      </p:sp>
    </p:spTree>
    <p:extLst>
      <p:ext uri="{BB962C8B-B14F-4D97-AF65-F5344CB8AC3E}">
        <p14:creationId xmlns:p14="http://schemas.microsoft.com/office/powerpoint/2010/main" val="3187793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69B00D95-F6B5-4CF4-929F-A8EB7B011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EABE4-A4A1-4879-8302-8DDF38AB95F4}" type="datetimeFigureOut">
              <a:rPr lang="zh-CN" altLang="en-US" smtClean="0"/>
              <a:t>2022/1/8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3516F12-68E5-4BC0-A612-BD8131086A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FD18752-EE7F-4C2A-A373-DB22F089A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AF803-0DC2-42BD-8BC5-B0D9D3B2616F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DC39BFD0-305C-42C3-B588-FE7FCF56DD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09913" y="157236"/>
            <a:ext cx="683607" cy="655262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245722B-D33E-4A51-9BF4-BA1D648C62F5}"/>
              </a:ext>
            </a:extLst>
          </p:cNvPr>
          <p:cNvSpPr txBox="1"/>
          <p:nvPr userDrawn="1"/>
        </p:nvSpPr>
        <p:spPr>
          <a:xfrm>
            <a:off x="1483360" y="329956"/>
            <a:ext cx="2329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OK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插件用户自助工具</a:t>
            </a:r>
          </a:p>
        </p:txBody>
      </p:sp>
      <p:sp>
        <p:nvSpPr>
          <p:cNvPr id="9" name="矩形: 圆角 8">
            <a:hlinkClick r:id="" action="ppaction://hlinkshowjump?jump=endshow"/>
            <a:extLst>
              <a:ext uri="{FF2B5EF4-FFF2-40B4-BE49-F238E27FC236}">
                <a16:creationId xmlns:a16="http://schemas.microsoft.com/office/drawing/2014/main" id="{196F1A7E-17FA-4B81-8651-174FF8AD11CF}"/>
              </a:ext>
            </a:extLst>
          </p:cNvPr>
          <p:cNvSpPr/>
          <p:nvPr userDrawn="1"/>
        </p:nvSpPr>
        <p:spPr>
          <a:xfrm>
            <a:off x="10759440" y="6187440"/>
            <a:ext cx="1021012" cy="387792"/>
          </a:xfrm>
          <a:prstGeom prst="round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lt1">
                    <a:alpha val="70000"/>
                  </a:schemeClr>
                </a:solidFill>
              </a:rPr>
              <a:t>退出</a:t>
            </a:r>
          </a:p>
        </p:txBody>
      </p:sp>
      <p:sp>
        <p:nvSpPr>
          <p:cNvPr id="10" name="矩形: 圆角 9">
            <a:hlinkClick r:id="" action="ppaction://hlinkshowjump?jump=lastslideviewed"/>
            <a:extLst>
              <a:ext uri="{FF2B5EF4-FFF2-40B4-BE49-F238E27FC236}">
                <a16:creationId xmlns:a16="http://schemas.microsoft.com/office/drawing/2014/main" id="{F8C1D09B-3725-4529-A422-77024F049CCF}"/>
              </a:ext>
            </a:extLst>
          </p:cNvPr>
          <p:cNvSpPr/>
          <p:nvPr userDrawn="1"/>
        </p:nvSpPr>
        <p:spPr>
          <a:xfrm>
            <a:off x="9606348" y="6187440"/>
            <a:ext cx="1021012" cy="387792"/>
          </a:xfrm>
          <a:prstGeom prst="round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lt1">
                    <a:alpha val="70000"/>
                  </a:schemeClr>
                </a:solidFill>
              </a:rPr>
              <a:t>上一步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F4D8E02-5AD5-46F1-97F7-6A3A03AAB51E}"/>
              </a:ext>
            </a:extLst>
          </p:cNvPr>
          <p:cNvSpPr txBox="1"/>
          <p:nvPr userDrawn="1"/>
        </p:nvSpPr>
        <p:spPr>
          <a:xfrm>
            <a:off x="1469806" y="781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12" name="矩形: 圆角 11">
            <a:hlinkClick r:id="rId3" action="ppaction://hlinksldjump"/>
            <a:extLst>
              <a:ext uri="{FF2B5EF4-FFF2-40B4-BE49-F238E27FC236}">
                <a16:creationId xmlns:a16="http://schemas.microsoft.com/office/drawing/2014/main" id="{4FD76F05-56EF-473D-A742-6AB1742FD440}"/>
              </a:ext>
            </a:extLst>
          </p:cNvPr>
          <p:cNvSpPr/>
          <p:nvPr userDrawn="1"/>
        </p:nvSpPr>
        <p:spPr>
          <a:xfrm>
            <a:off x="8453256" y="6187440"/>
            <a:ext cx="1021012" cy="387792"/>
          </a:xfrm>
          <a:prstGeom prst="round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lt1">
                    <a:alpha val="70000"/>
                  </a:schemeClr>
                </a:solidFill>
              </a:rPr>
              <a:t>主页</a:t>
            </a:r>
          </a:p>
        </p:txBody>
      </p:sp>
    </p:spTree>
    <p:extLst>
      <p:ext uri="{BB962C8B-B14F-4D97-AF65-F5344CB8AC3E}">
        <p14:creationId xmlns:p14="http://schemas.microsoft.com/office/powerpoint/2010/main" val="149230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709181E-E751-47F8-B869-9610DA10AB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C717971-1961-4209-A4A2-B89E5EBACB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088D4E4-695B-4F7B-9472-333B31CD287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EABE4-A4A1-4879-8302-8DDF38AB95F4}" type="datetimeFigureOut">
              <a:rPr lang="zh-CN" altLang="en-US" smtClean="0"/>
              <a:t>2022/1/8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3459BA9-09F3-4667-BA18-5F8107F5E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50766AF-B1C7-4190-BDDA-84E9A7477A7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AF803-0DC2-42BD-8BC5-B0D9D3B261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400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60" r:id="rId2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" Target="slide40.xml"/><Relationship Id="rId3" Type="http://schemas.openxmlformats.org/officeDocument/2006/relationships/slide" Target="slide2.xml"/><Relationship Id="rId7" Type="http://schemas.openxmlformats.org/officeDocument/2006/relationships/hyperlink" Target="http://oktools.xyz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" Target="slide11.xml"/><Relationship Id="rId5" Type="http://schemas.openxmlformats.org/officeDocument/2006/relationships/slide" Target="slide16.xml"/><Relationship Id="rId4" Type="http://schemas.openxmlformats.org/officeDocument/2006/relationships/slide" Target="slide10.xml"/><Relationship Id="rId9" Type="http://schemas.openxmlformats.org/officeDocument/2006/relationships/slide" Target="slide4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uque.com/slibe/study" TargetMode="External"/><Relationship Id="rId2" Type="http://schemas.openxmlformats.org/officeDocument/2006/relationships/hyperlink" Target="https://www.ixigua.com/6941950697478816295?id=6562854284138906125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toutiao.com/c/user/token/MS4wLjABAAAAovs7zzTTPJ7K-vYTOaowG7c0UpBDMqaVFcTHMSc6v-Q/?tab=video#mid=1567286185345026" TargetMode="External"/><Relationship Id="rId4" Type="http://schemas.openxmlformats.org/officeDocument/2006/relationships/slide" Target="slide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Relationship Id="rId5" Type="http://schemas.openxmlformats.org/officeDocument/2006/relationships/slide" Target="slide14.xml"/><Relationship Id="rId4" Type="http://schemas.openxmlformats.org/officeDocument/2006/relationships/slide" Target="slide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outiao.com/c/user/token/MS4wLjABAAAAovs7zzTTPJ7K-vYTOaowG7c0UpBDMqaVFcTHMSc6v-Q/?tab=video" TargetMode="Externa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space.bilibili.com/274415490" TargetMode="Externa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eibo.com/slidelab" TargetMode="Externa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19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oktools.xyz/" TargetMode="External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hyperlink" Target="http://oktools.xyz/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2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4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3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39.xml"/><Relationship Id="rId2" Type="http://schemas.openxmlformats.org/officeDocument/2006/relationships/slide" Target="slide32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oktools.xyz/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34.xml"/><Relationship Id="rId2" Type="http://schemas.openxmlformats.org/officeDocument/2006/relationships/slide" Target="slide3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36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38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oktools.xyz/" TargetMode="External"/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41.xml"/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oktools.xyz/" TargetMode="External"/><Relationship Id="rId2" Type="http://schemas.openxmlformats.org/officeDocument/2006/relationships/slide" Target="slide42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44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45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46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oktools.xyz/" TargetMode="External"/><Relationship Id="rId2" Type="http://schemas.openxmlformats.org/officeDocument/2006/relationships/slide" Target="slide1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s://pan.baidu.com/s/1AfrNSJw5u5Sl0pMhBi4Q3g" TargetMode="External"/><Relationship Id="rId2" Type="http://schemas.openxmlformats.org/officeDocument/2006/relationships/hyperlink" Target="https://pan.baidu.com/s/1pBQU_Y_FjoUUe6rSjROpbg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ixigua.com/6830751411093897732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6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pan.baidu.com/s/1SfAPAVb9UnGTqHK5Rsl9Zw" TargetMode="Externa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pan.baidu.com/s/1O9BUZRhtnA3gqtS9B5208A" TargetMode="Externa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share.weiyun.com/57hzBm9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7.xml"/><Relationship Id="rId2" Type="http://schemas.openxmlformats.org/officeDocument/2006/relationships/hyperlink" Target="https://pan.baidu.com/s/171oYbHnq6xUQywDNHiOtvw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文本框 20">
            <a:extLst>
              <a:ext uri="{FF2B5EF4-FFF2-40B4-BE49-F238E27FC236}">
                <a16:creationId xmlns:a16="http://schemas.microsoft.com/office/drawing/2014/main" id="{77EC9707-2F04-4D3E-8405-F26F86616F73}"/>
              </a:ext>
            </a:extLst>
          </p:cNvPr>
          <p:cNvSpPr txBox="1"/>
          <p:nvPr/>
        </p:nvSpPr>
        <p:spPr>
          <a:xfrm>
            <a:off x="4593026" y="1381828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你想做什么</a:t>
            </a: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9FEC1D89-EDC8-448E-8C6D-0074C3CB15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913" y="157236"/>
            <a:ext cx="683607" cy="655262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92DCF8FA-26BD-41ED-98AD-029E0E45B8E0}"/>
              </a:ext>
            </a:extLst>
          </p:cNvPr>
          <p:cNvSpPr txBox="1"/>
          <p:nvPr/>
        </p:nvSpPr>
        <p:spPr>
          <a:xfrm>
            <a:off x="1483360" y="329956"/>
            <a:ext cx="23294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OK</a:t>
            </a:r>
            <a:r>
              <a: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插件用户自助工具</a:t>
            </a:r>
          </a:p>
        </p:txBody>
      </p:sp>
      <p:sp>
        <p:nvSpPr>
          <p:cNvPr id="27" name="矩形: 圆角 26">
            <a:hlinkClick r:id="" action="ppaction://hlinkshowjump?jump=endshow"/>
            <a:extLst>
              <a:ext uri="{FF2B5EF4-FFF2-40B4-BE49-F238E27FC236}">
                <a16:creationId xmlns:a16="http://schemas.microsoft.com/office/drawing/2014/main" id="{022FFA44-19ED-4D25-8A56-EE2CD5F9BC41}"/>
              </a:ext>
            </a:extLst>
          </p:cNvPr>
          <p:cNvSpPr/>
          <p:nvPr/>
        </p:nvSpPr>
        <p:spPr>
          <a:xfrm>
            <a:off x="10759440" y="6187440"/>
            <a:ext cx="1021012" cy="387792"/>
          </a:xfrm>
          <a:prstGeom prst="roundRect">
            <a:avLst/>
          </a:prstGeom>
          <a:solidFill>
            <a:schemeClr val="bg1">
              <a:alpha val="1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lt1">
                    <a:alpha val="70000"/>
                  </a:schemeClr>
                </a:solidFill>
              </a:rPr>
              <a:t>退出</a:t>
            </a:r>
          </a:p>
        </p:txBody>
      </p:sp>
      <p:sp>
        <p:nvSpPr>
          <p:cNvPr id="4" name="矩形: 圆角 3">
            <a:hlinkClick r:id="rId3" action="ppaction://hlinksldjump"/>
            <a:extLst>
              <a:ext uri="{FF2B5EF4-FFF2-40B4-BE49-F238E27FC236}">
                <a16:creationId xmlns:a16="http://schemas.microsoft.com/office/drawing/2014/main" id="{F09DDECD-5747-46A5-9FDA-6BE7AB4E318A}"/>
              </a:ext>
            </a:extLst>
          </p:cNvPr>
          <p:cNvSpPr/>
          <p:nvPr/>
        </p:nvSpPr>
        <p:spPr>
          <a:xfrm>
            <a:off x="1094139" y="2377050"/>
            <a:ext cx="4883085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获取插件</a:t>
            </a:r>
          </a:p>
        </p:txBody>
      </p:sp>
      <p:sp>
        <p:nvSpPr>
          <p:cNvPr id="5" name="矩形: 圆角 4">
            <a:hlinkClick r:id="rId4" action="ppaction://hlinksldjump"/>
            <a:extLst>
              <a:ext uri="{FF2B5EF4-FFF2-40B4-BE49-F238E27FC236}">
                <a16:creationId xmlns:a16="http://schemas.microsoft.com/office/drawing/2014/main" id="{6AD4F7AA-957D-4DE0-9DB8-52C48ED7C6A1}"/>
              </a:ext>
            </a:extLst>
          </p:cNvPr>
          <p:cNvSpPr/>
          <p:nvPr/>
        </p:nvSpPr>
        <p:spPr>
          <a:xfrm>
            <a:off x="1094138" y="3613139"/>
            <a:ext cx="4883085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学习插件</a:t>
            </a:r>
          </a:p>
        </p:txBody>
      </p:sp>
      <p:sp>
        <p:nvSpPr>
          <p:cNvPr id="22" name="矩形: 圆角 21">
            <a:hlinkClick r:id="rId5" action="ppaction://hlinksldjump"/>
            <a:extLst>
              <a:ext uri="{FF2B5EF4-FFF2-40B4-BE49-F238E27FC236}">
                <a16:creationId xmlns:a16="http://schemas.microsoft.com/office/drawing/2014/main" id="{34D1F0CF-2AD7-4192-9A19-4D7D15DD7306}"/>
              </a:ext>
            </a:extLst>
          </p:cNvPr>
          <p:cNvSpPr/>
          <p:nvPr/>
        </p:nvSpPr>
        <p:spPr>
          <a:xfrm>
            <a:off x="6214778" y="2377049"/>
            <a:ext cx="4883085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插件安装问题</a:t>
            </a:r>
          </a:p>
        </p:txBody>
      </p:sp>
      <p:sp>
        <p:nvSpPr>
          <p:cNvPr id="28" name="矩形: 圆角 27">
            <a:hlinkClick r:id="rId6" action="ppaction://hlinksldjump"/>
            <a:extLst>
              <a:ext uri="{FF2B5EF4-FFF2-40B4-BE49-F238E27FC236}">
                <a16:creationId xmlns:a16="http://schemas.microsoft.com/office/drawing/2014/main" id="{A635129C-CE7D-4E3F-9D6A-3F3053B27BF6}"/>
              </a:ext>
            </a:extLst>
          </p:cNvPr>
          <p:cNvSpPr/>
          <p:nvPr/>
        </p:nvSpPr>
        <p:spPr>
          <a:xfrm>
            <a:off x="1094137" y="4849228"/>
            <a:ext cx="4883085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关注我</a:t>
            </a:r>
          </a:p>
        </p:txBody>
      </p:sp>
      <p:sp>
        <p:nvSpPr>
          <p:cNvPr id="29" name="矩形: 圆角 28">
            <a:hlinkClick r:id="rId7"/>
            <a:extLst>
              <a:ext uri="{FF2B5EF4-FFF2-40B4-BE49-F238E27FC236}">
                <a16:creationId xmlns:a16="http://schemas.microsoft.com/office/drawing/2014/main" id="{4FB42D40-67D1-4091-AA44-F42DC81A1638}"/>
              </a:ext>
            </a:extLst>
          </p:cNvPr>
          <p:cNvSpPr/>
          <p:nvPr/>
        </p:nvSpPr>
        <p:spPr>
          <a:xfrm>
            <a:off x="6214777" y="4849228"/>
            <a:ext cx="4883085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插件交流群</a:t>
            </a:r>
            <a:endParaRPr lang="en-US" altLang="zh-CN" sz="2400" dirty="0">
              <a:solidFill>
                <a:schemeClr val="lt1">
                  <a:alpha val="80000"/>
                </a:schemeClr>
              </a:solidFill>
            </a:endParaRPr>
          </a:p>
          <a:p>
            <a:pPr algn="ctr" fontAlgn="ctr"/>
            <a:r>
              <a:rPr lang="zh-CN" altLang="en-US" sz="1400" dirty="0">
                <a:solidFill>
                  <a:schemeClr val="lt1">
                    <a:alpha val="50000"/>
                  </a:schemeClr>
                </a:solidFill>
              </a:rPr>
              <a:t>（单击此处访问官网，点最后一个）</a:t>
            </a:r>
            <a:endParaRPr lang="en-US" altLang="zh-CN" dirty="0">
              <a:solidFill>
                <a:schemeClr val="lt1">
                  <a:alpha val="50000"/>
                </a:schemeClr>
              </a:solidFill>
            </a:endParaRPr>
          </a:p>
        </p:txBody>
      </p:sp>
      <p:sp>
        <p:nvSpPr>
          <p:cNvPr id="11" name="矩形: 圆角 10">
            <a:hlinkClick r:id="rId8" action="ppaction://hlinksldjump"/>
            <a:extLst>
              <a:ext uri="{FF2B5EF4-FFF2-40B4-BE49-F238E27FC236}">
                <a16:creationId xmlns:a16="http://schemas.microsoft.com/office/drawing/2014/main" id="{E9FCA6A6-3F46-4299-A185-C49F14F40304}"/>
              </a:ext>
            </a:extLst>
          </p:cNvPr>
          <p:cNvSpPr/>
          <p:nvPr/>
        </p:nvSpPr>
        <p:spPr>
          <a:xfrm>
            <a:off x="6214776" y="3613139"/>
            <a:ext cx="4883085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插件卸载问题</a:t>
            </a:r>
          </a:p>
        </p:txBody>
      </p:sp>
      <p:sp>
        <p:nvSpPr>
          <p:cNvPr id="12" name="矩形: 圆角 11">
            <a:hlinkClick r:id="rId9" action="ppaction://hlinksldjump"/>
            <a:extLst>
              <a:ext uri="{FF2B5EF4-FFF2-40B4-BE49-F238E27FC236}">
                <a16:creationId xmlns:a16="http://schemas.microsoft.com/office/drawing/2014/main" id="{A525A51A-3F68-454F-B75E-0B515D71763A}"/>
              </a:ext>
            </a:extLst>
          </p:cNvPr>
          <p:cNvSpPr/>
          <p:nvPr/>
        </p:nvSpPr>
        <p:spPr>
          <a:xfrm>
            <a:off x="7621837" y="1551635"/>
            <a:ext cx="1542381" cy="521265"/>
          </a:xfrm>
          <a:prstGeom prst="roundRect">
            <a:avLst>
              <a:gd name="adj" fmla="val 9744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zh-CN" altLang="en-US" sz="1400" dirty="0">
                <a:solidFill>
                  <a:schemeClr val="lt1">
                    <a:alpha val="70000"/>
                  </a:schemeClr>
                </a:solidFill>
              </a:rPr>
              <a:t>我有插件疑问</a:t>
            </a:r>
          </a:p>
        </p:txBody>
      </p:sp>
    </p:spTree>
    <p:extLst>
      <p:ext uri="{BB962C8B-B14F-4D97-AF65-F5344CB8AC3E}">
        <p14:creationId xmlns:p14="http://schemas.microsoft.com/office/powerpoint/2010/main" val="2111691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4875151" y="138182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你想学习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C4EDA9-E71B-4EAC-B6A4-2742B37735AF}"/>
              </a:ext>
            </a:extLst>
          </p:cNvPr>
          <p:cNvSpPr txBox="1"/>
          <p:nvPr/>
        </p:nvSpPr>
        <p:spPr>
          <a:xfrm>
            <a:off x="1887794" y="5134540"/>
            <a:ext cx="8416412" cy="6832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>
              <a:lnSpc>
                <a:spcPct val="120000"/>
              </a:lnSpc>
            </a:pPr>
            <a:r>
              <a:rPr lang="en-US" altLang="zh-CN" sz="1600" dirty="0">
                <a:solidFill>
                  <a:schemeClr val="lt1">
                    <a:alpha val="80000"/>
                  </a:schemeClr>
                </a:solidFill>
              </a:rPr>
              <a:t>Tips</a:t>
            </a:r>
            <a:r>
              <a:rPr lang="zh-CN" altLang="en-US" sz="1600" dirty="0">
                <a:solidFill>
                  <a:schemeClr val="lt1">
                    <a:alpha val="80000"/>
                  </a:schemeClr>
                </a:solidFill>
              </a:rPr>
              <a:t>：</a:t>
            </a:r>
            <a:r>
              <a:rPr lang="en-US" altLang="zh-CN" sz="16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1600" dirty="0">
                <a:solidFill>
                  <a:schemeClr val="lt1">
                    <a:alpha val="80000"/>
                  </a:schemeClr>
                </a:solidFill>
              </a:rPr>
              <a:t>插件目前只有</a:t>
            </a:r>
            <a:r>
              <a:rPr lang="en-US" altLang="zh-CN" sz="1600" dirty="0">
                <a:solidFill>
                  <a:schemeClr val="lt1">
                    <a:alpha val="80000"/>
                  </a:schemeClr>
                </a:solidFill>
              </a:rPr>
              <a:t>PowerPoint</a:t>
            </a:r>
            <a:r>
              <a:rPr lang="zh-CN" altLang="en-US" sz="1600" dirty="0">
                <a:solidFill>
                  <a:schemeClr val="lt1">
                    <a:alpha val="80000"/>
                  </a:schemeClr>
                </a:solidFill>
              </a:rPr>
              <a:t>版</a:t>
            </a:r>
            <a:r>
              <a:rPr lang="en-US" altLang="zh-CN" sz="1600" dirty="0">
                <a:solidFill>
                  <a:schemeClr val="lt1">
                    <a:alpha val="80000"/>
                  </a:schemeClr>
                </a:solidFill>
              </a:rPr>
              <a:t>OKLite</a:t>
            </a:r>
            <a:r>
              <a:rPr lang="zh-CN" altLang="en-US" sz="1600" dirty="0">
                <a:solidFill>
                  <a:schemeClr val="lt1">
                    <a:alpha val="80000"/>
                  </a:schemeClr>
                </a:solidFill>
              </a:rPr>
              <a:t>的基础操作视频</a:t>
            </a:r>
            <a:endParaRPr lang="en-US" altLang="zh-CN" sz="1600" dirty="0">
              <a:solidFill>
                <a:schemeClr val="lt1">
                  <a:alpha val="80000"/>
                </a:schemeClr>
              </a:solidFill>
            </a:endParaRPr>
          </a:p>
          <a:p>
            <a:pPr algn="ctr" fontAlgn="ctr">
              <a:lnSpc>
                <a:spcPct val="120000"/>
              </a:lnSpc>
            </a:pPr>
            <a:r>
              <a:rPr lang="en-US" altLang="zh-CN" sz="1600" dirty="0">
                <a:solidFill>
                  <a:schemeClr val="lt1">
                    <a:alpha val="50000"/>
                  </a:schemeClr>
                </a:solidFill>
              </a:rPr>
              <a:t>WPS</a:t>
            </a:r>
            <a:r>
              <a:rPr lang="zh-CN" altLang="en-US" sz="1600" dirty="0">
                <a:solidFill>
                  <a:schemeClr val="lt1">
                    <a:alpha val="50000"/>
                  </a:schemeClr>
                </a:solidFill>
              </a:rPr>
              <a:t>版和永中版</a:t>
            </a:r>
            <a:r>
              <a:rPr lang="en-US" altLang="zh-CN" sz="1600" dirty="0">
                <a:solidFill>
                  <a:schemeClr val="lt1">
                    <a:alpha val="50000"/>
                  </a:schemeClr>
                </a:solidFill>
              </a:rPr>
              <a:t>OKLite</a:t>
            </a:r>
            <a:r>
              <a:rPr lang="zh-CN" altLang="en-US" sz="1600" dirty="0">
                <a:solidFill>
                  <a:schemeClr val="lt1">
                    <a:alpha val="50000"/>
                  </a:schemeClr>
                </a:solidFill>
              </a:rPr>
              <a:t>的部分功能，由于软件接口不完整或不完善导致无法实现</a:t>
            </a:r>
          </a:p>
        </p:txBody>
      </p:sp>
      <p:sp>
        <p:nvSpPr>
          <p:cNvPr id="7" name="矩形: 圆角 6">
            <a:hlinkClick r:id="rId2"/>
            <a:extLst>
              <a:ext uri="{FF2B5EF4-FFF2-40B4-BE49-F238E27FC236}">
                <a16:creationId xmlns:a16="http://schemas.microsoft.com/office/drawing/2014/main" id="{8EE8AED9-76E8-4759-ABDF-C786C123BC9A}"/>
              </a:ext>
            </a:extLst>
          </p:cNvPr>
          <p:cNvSpPr/>
          <p:nvPr/>
        </p:nvSpPr>
        <p:spPr>
          <a:xfrm>
            <a:off x="1562941" y="2504371"/>
            <a:ext cx="4308927" cy="1000800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基础操作视频</a:t>
            </a:r>
          </a:p>
        </p:txBody>
      </p:sp>
      <p:sp>
        <p:nvSpPr>
          <p:cNvPr id="8" name="矩形: 圆角 7">
            <a:hlinkClick r:id="rId3"/>
            <a:extLst>
              <a:ext uri="{FF2B5EF4-FFF2-40B4-BE49-F238E27FC236}">
                <a16:creationId xmlns:a16="http://schemas.microsoft.com/office/drawing/2014/main" id="{B20A4649-63CC-4180-9971-65EDA475DAEC}"/>
              </a:ext>
            </a:extLst>
          </p:cNvPr>
          <p:cNvSpPr/>
          <p:nvPr/>
        </p:nvSpPr>
        <p:spPr>
          <a:xfrm>
            <a:off x="6320135" y="2504371"/>
            <a:ext cx="4308927" cy="1000800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长图教程</a:t>
            </a:r>
          </a:p>
        </p:txBody>
      </p:sp>
      <p:sp>
        <p:nvSpPr>
          <p:cNvPr id="11" name="矩形: 圆角 10">
            <a:hlinkClick r:id="rId4" action="ppaction://hlinksldjump"/>
            <a:extLst>
              <a:ext uri="{FF2B5EF4-FFF2-40B4-BE49-F238E27FC236}">
                <a16:creationId xmlns:a16="http://schemas.microsoft.com/office/drawing/2014/main" id="{E3048899-F1FE-41A1-A25C-383FED738C4B}"/>
              </a:ext>
            </a:extLst>
          </p:cNvPr>
          <p:cNvSpPr/>
          <p:nvPr/>
        </p:nvSpPr>
        <p:spPr>
          <a:xfrm>
            <a:off x="6276045" y="3858273"/>
            <a:ext cx="4308927" cy="1000800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图文教程</a:t>
            </a:r>
          </a:p>
        </p:txBody>
      </p:sp>
      <p:sp>
        <p:nvSpPr>
          <p:cNvPr id="12" name="矩形: 圆角 11">
            <a:hlinkClick r:id="rId5"/>
            <a:extLst>
              <a:ext uri="{FF2B5EF4-FFF2-40B4-BE49-F238E27FC236}">
                <a16:creationId xmlns:a16="http://schemas.microsoft.com/office/drawing/2014/main" id="{AC07F1FE-A355-4387-97B3-B75D3596647F}"/>
              </a:ext>
            </a:extLst>
          </p:cNvPr>
          <p:cNvSpPr/>
          <p:nvPr/>
        </p:nvSpPr>
        <p:spPr>
          <a:xfrm>
            <a:off x="1562939" y="3858273"/>
            <a:ext cx="4308927" cy="1000800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视频教程</a:t>
            </a:r>
          </a:p>
        </p:txBody>
      </p:sp>
    </p:spTree>
    <p:extLst>
      <p:ext uri="{BB962C8B-B14F-4D97-AF65-F5344CB8AC3E}">
        <p14:creationId xmlns:p14="http://schemas.microsoft.com/office/powerpoint/2010/main" val="695233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4593023" y="1381828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官方自媒体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8C4EDA9-E71B-4EAC-B6A4-2742B37735AF}"/>
              </a:ext>
            </a:extLst>
          </p:cNvPr>
          <p:cNvSpPr txBox="1"/>
          <p:nvPr/>
        </p:nvSpPr>
        <p:spPr>
          <a:xfrm>
            <a:off x="3048000" y="5212175"/>
            <a:ext cx="6096000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>
              <a:lnSpc>
                <a:spcPct val="120000"/>
              </a:lnSpc>
            </a:pPr>
            <a:r>
              <a:rPr lang="en-US" altLang="zh-CN" sz="1600" dirty="0">
                <a:solidFill>
                  <a:schemeClr val="lt1">
                    <a:alpha val="80000"/>
                  </a:schemeClr>
                </a:solidFill>
              </a:rPr>
              <a:t>Tips</a:t>
            </a:r>
            <a:r>
              <a:rPr lang="zh-CN" altLang="en-US" sz="1600" dirty="0">
                <a:solidFill>
                  <a:schemeClr val="lt1">
                    <a:alpha val="80000"/>
                  </a:schemeClr>
                </a:solidFill>
              </a:rPr>
              <a:t>：推荐关注公众号，可获取最新</a:t>
            </a:r>
            <a:r>
              <a:rPr lang="en-US" altLang="zh-CN" sz="16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1600" dirty="0">
                <a:solidFill>
                  <a:schemeClr val="lt1">
                    <a:alpha val="80000"/>
                  </a:schemeClr>
                </a:solidFill>
              </a:rPr>
              <a:t>插件资讯</a:t>
            </a:r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8EE8AED9-76E8-4759-ABDF-C786C123BC9A}"/>
              </a:ext>
            </a:extLst>
          </p:cNvPr>
          <p:cNvSpPr/>
          <p:nvPr/>
        </p:nvSpPr>
        <p:spPr>
          <a:xfrm>
            <a:off x="1562941" y="2504371"/>
            <a:ext cx="4308927" cy="1000800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微信公众号</a:t>
            </a:r>
          </a:p>
        </p:txBody>
      </p:sp>
      <p:sp>
        <p:nvSpPr>
          <p:cNvPr id="8" name="矩形: 圆角 7">
            <a:hlinkClick r:id="rId3" action="ppaction://hlinksldjump"/>
            <a:extLst>
              <a:ext uri="{FF2B5EF4-FFF2-40B4-BE49-F238E27FC236}">
                <a16:creationId xmlns:a16="http://schemas.microsoft.com/office/drawing/2014/main" id="{B20A4649-63CC-4180-9971-65EDA475DAEC}"/>
              </a:ext>
            </a:extLst>
          </p:cNvPr>
          <p:cNvSpPr/>
          <p:nvPr/>
        </p:nvSpPr>
        <p:spPr>
          <a:xfrm>
            <a:off x="6320135" y="2504371"/>
            <a:ext cx="4308927" cy="1000800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今日头条</a:t>
            </a:r>
          </a:p>
        </p:txBody>
      </p:sp>
      <p:sp>
        <p:nvSpPr>
          <p:cNvPr id="11" name="矩形: 圆角 10">
            <a:hlinkClick r:id="rId4" action="ppaction://hlinksldjump"/>
            <a:extLst>
              <a:ext uri="{FF2B5EF4-FFF2-40B4-BE49-F238E27FC236}">
                <a16:creationId xmlns:a16="http://schemas.microsoft.com/office/drawing/2014/main" id="{E3048899-F1FE-41A1-A25C-383FED738C4B}"/>
              </a:ext>
            </a:extLst>
          </p:cNvPr>
          <p:cNvSpPr/>
          <p:nvPr/>
        </p:nvSpPr>
        <p:spPr>
          <a:xfrm>
            <a:off x="6276045" y="3858273"/>
            <a:ext cx="4308927" cy="1000800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微博</a:t>
            </a:r>
          </a:p>
        </p:txBody>
      </p:sp>
      <p:sp>
        <p:nvSpPr>
          <p:cNvPr id="12" name="矩形: 圆角 11">
            <a:hlinkClick r:id="rId5" action="ppaction://hlinksldjump"/>
            <a:extLst>
              <a:ext uri="{FF2B5EF4-FFF2-40B4-BE49-F238E27FC236}">
                <a16:creationId xmlns:a16="http://schemas.microsoft.com/office/drawing/2014/main" id="{AC07F1FE-A355-4387-97B3-B75D3596647F}"/>
              </a:ext>
            </a:extLst>
          </p:cNvPr>
          <p:cNvSpPr/>
          <p:nvPr/>
        </p:nvSpPr>
        <p:spPr>
          <a:xfrm>
            <a:off x="1562939" y="3858273"/>
            <a:ext cx="4308927" cy="1000800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哔哩哔哩</a:t>
            </a:r>
          </a:p>
        </p:txBody>
      </p:sp>
    </p:spTree>
    <p:extLst>
      <p:ext uri="{BB962C8B-B14F-4D97-AF65-F5344CB8AC3E}">
        <p14:creationId xmlns:p14="http://schemas.microsoft.com/office/powerpoint/2010/main" val="1424842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4593025" y="1381828"/>
            <a:ext cx="30059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微信公众号</a:t>
            </a:r>
          </a:p>
        </p:txBody>
      </p:sp>
      <p:pic>
        <p:nvPicPr>
          <p:cNvPr id="27" name="图片 26" descr="QR 代码&#10;&#10;描述已自动生成">
            <a:extLst>
              <a:ext uri="{FF2B5EF4-FFF2-40B4-BE49-F238E27FC236}">
                <a16:creationId xmlns:a16="http://schemas.microsoft.com/office/drawing/2014/main" id="{A4D09EE6-859F-490C-8B4B-2DE8EBF2DF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3480" y="2316480"/>
            <a:ext cx="2225040" cy="2225040"/>
          </a:xfrm>
          <a:prstGeom prst="roundRect">
            <a:avLst>
              <a:gd name="adj" fmla="val 3653"/>
            </a:avLst>
          </a:prstGeom>
        </p:spPr>
      </p:pic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EB950E0F-E46D-4F9B-ACDE-66067FB3DAD9}"/>
              </a:ext>
            </a:extLst>
          </p:cNvPr>
          <p:cNvSpPr/>
          <p:nvPr/>
        </p:nvSpPr>
        <p:spPr>
          <a:xfrm>
            <a:off x="4983480" y="4815840"/>
            <a:ext cx="2225040" cy="512576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设计奇谈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5CBB3E8-F45A-4740-99E3-23104D84844F}"/>
              </a:ext>
            </a:extLst>
          </p:cNvPr>
          <p:cNvSpPr txBox="1"/>
          <p:nvPr/>
        </p:nvSpPr>
        <p:spPr>
          <a:xfrm>
            <a:off x="3048000" y="5408837"/>
            <a:ext cx="6096000" cy="387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>
              <a:lnSpc>
                <a:spcPct val="120000"/>
              </a:lnSpc>
            </a:pPr>
            <a:r>
              <a:rPr lang="en-US" altLang="zh-CN" sz="1600" dirty="0">
                <a:solidFill>
                  <a:schemeClr val="lt1">
                    <a:alpha val="80000"/>
                  </a:schemeClr>
                </a:solidFill>
              </a:rPr>
              <a:t>Tips</a:t>
            </a:r>
            <a:r>
              <a:rPr lang="zh-CN" altLang="en-US" sz="1600" dirty="0">
                <a:solidFill>
                  <a:schemeClr val="lt1">
                    <a:alpha val="80000"/>
                  </a:schemeClr>
                </a:solidFill>
              </a:rPr>
              <a:t>：推荐关注公众号，可获取最新</a:t>
            </a:r>
            <a:r>
              <a:rPr lang="en-US" altLang="zh-CN" sz="16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1600" dirty="0">
                <a:solidFill>
                  <a:schemeClr val="lt1">
                    <a:alpha val="80000"/>
                  </a:schemeClr>
                </a:solidFill>
              </a:rPr>
              <a:t>插件资讯</a:t>
            </a:r>
          </a:p>
        </p:txBody>
      </p:sp>
    </p:spTree>
    <p:extLst>
      <p:ext uri="{BB962C8B-B14F-4D97-AF65-F5344CB8AC3E}">
        <p14:creationId xmlns:p14="http://schemas.microsoft.com/office/powerpoint/2010/main" val="801573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4875153" y="138182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今日头条</a:t>
            </a:r>
          </a:p>
        </p:txBody>
      </p:sp>
      <p:sp>
        <p:nvSpPr>
          <p:cNvPr id="9" name="矩形: 圆角 8">
            <a:hlinkClick r:id="rId2"/>
            <a:extLst>
              <a:ext uri="{FF2B5EF4-FFF2-40B4-BE49-F238E27FC236}">
                <a16:creationId xmlns:a16="http://schemas.microsoft.com/office/drawing/2014/main" id="{F6A409BF-0FDB-4C90-A48C-A20CABE18586}"/>
              </a:ext>
            </a:extLst>
          </p:cNvPr>
          <p:cNvSpPr/>
          <p:nvPr/>
        </p:nvSpPr>
        <p:spPr>
          <a:xfrm>
            <a:off x="3941537" y="2514531"/>
            <a:ext cx="4308927" cy="1000800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只为设计</a:t>
            </a:r>
          </a:p>
        </p:txBody>
      </p:sp>
    </p:spTree>
    <p:extLst>
      <p:ext uri="{BB962C8B-B14F-4D97-AF65-F5344CB8AC3E}">
        <p14:creationId xmlns:p14="http://schemas.microsoft.com/office/powerpoint/2010/main" val="2029383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4875152" y="1381828"/>
            <a:ext cx="24416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哔哩哔哩</a:t>
            </a:r>
          </a:p>
        </p:txBody>
      </p:sp>
      <p:sp>
        <p:nvSpPr>
          <p:cNvPr id="9" name="矩形: 圆角 8">
            <a:hlinkClick r:id="rId2"/>
            <a:extLst>
              <a:ext uri="{FF2B5EF4-FFF2-40B4-BE49-F238E27FC236}">
                <a16:creationId xmlns:a16="http://schemas.microsoft.com/office/drawing/2014/main" id="{F6A409BF-0FDB-4C90-A48C-A20CABE18586}"/>
              </a:ext>
            </a:extLst>
          </p:cNvPr>
          <p:cNvSpPr/>
          <p:nvPr/>
        </p:nvSpPr>
        <p:spPr>
          <a:xfrm>
            <a:off x="3941537" y="2514531"/>
            <a:ext cx="4308927" cy="1000800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只为设计</a:t>
            </a:r>
          </a:p>
        </p:txBody>
      </p:sp>
    </p:spTree>
    <p:extLst>
      <p:ext uri="{BB962C8B-B14F-4D97-AF65-F5344CB8AC3E}">
        <p14:creationId xmlns:p14="http://schemas.microsoft.com/office/powerpoint/2010/main" val="144697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5439410" y="1381828"/>
            <a:ext cx="13131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微博</a:t>
            </a:r>
          </a:p>
        </p:txBody>
      </p:sp>
      <p:sp>
        <p:nvSpPr>
          <p:cNvPr id="9" name="矩形: 圆角 8">
            <a:hlinkClick r:id="rId2"/>
            <a:extLst>
              <a:ext uri="{FF2B5EF4-FFF2-40B4-BE49-F238E27FC236}">
                <a16:creationId xmlns:a16="http://schemas.microsoft.com/office/drawing/2014/main" id="{F6A409BF-0FDB-4C90-A48C-A20CABE18586}"/>
              </a:ext>
            </a:extLst>
          </p:cNvPr>
          <p:cNvSpPr/>
          <p:nvPr/>
        </p:nvSpPr>
        <p:spPr>
          <a:xfrm>
            <a:off x="3941537" y="2514531"/>
            <a:ext cx="4308927" cy="1000800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只为设计</a:t>
            </a:r>
          </a:p>
        </p:txBody>
      </p:sp>
    </p:spTree>
    <p:extLst>
      <p:ext uri="{BB962C8B-B14F-4D97-AF65-F5344CB8AC3E}">
        <p14:creationId xmlns:p14="http://schemas.microsoft.com/office/powerpoint/2010/main" val="1758147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1469806" y="781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4" name="矩形: 圆角 3">
            <a:hlinkClick r:id="rId2" action="ppaction://hlinksldjump"/>
            <a:extLst>
              <a:ext uri="{FF2B5EF4-FFF2-40B4-BE49-F238E27FC236}">
                <a16:creationId xmlns:a16="http://schemas.microsoft.com/office/drawing/2014/main" id="{E31CE7DC-5168-4A5E-9F7A-D55A6322DBAD}"/>
              </a:ext>
            </a:extLst>
          </p:cNvPr>
          <p:cNvSpPr/>
          <p:nvPr/>
        </p:nvSpPr>
        <p:spPr>
          <a:xfrm>
            <a:off x="2936239" y="2677991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继续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1489621" y="1663597"/>
            <a:ext cx="92127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安装插件前，请确认已关闭杀毒软件</a:t>
            </a:r>
          </a:p>
        </p:txBody>
      </p:sp>
    </p:spTree>
    <p:extLst>
      <p:ext uri="{BB962C8B-B14F-4D97-AF65-F5344CB8AC3E}">
        <p14:creationId xmlns:p14="http://schemas.microsoft.com/office/powerpoint/2010/main" val="187840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1469806" y="781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4" name="矩形: 圆角 3">
            <a:hlinkClick r:id="rId2" action="ppaction://hlinksldjump"/>
            <a:extLst>
              <a:ext uri="{FF2B5EF4-FFF2-40B4-BE49-F238E27FC236}">
                <a16:creationId xmlns:a16="http://schemas.microsoft.com/office/drawing/2014/main" id="{E31CE7DC-5168-4A5E-9F7A-D55A6322DBAD}"/>
              </a:ext>
            </a:extLst>
          </p:cNvPr>
          <p:cNvSpPr/>
          <p:nvPr/>
        </p:nvSpPr>
        <p:spPr>
          <a:xfrm>
            <a:off x="2936239" y="2677991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有</a:t>
            </a:r>
          </a:p>
        </p:txBody>
      </p:sp>
      <p:sp>
        <p:nvSpPr>
          <p:cNvPr id="5" name="矩形: 圆角 4">
            <a:hlinkClick r:id="rId3" action="ppaction://hlinksldjump"/>
            <a:extLst>
              <a:ext uri="{FF2B5EF4-FFF2-40B4-BE49-F238E27FC236}">
                <a16:creationId xmlns:a16="http://schemas.microsoft.com/office/drawing/2014/main" id="{BE839038-E4BD-43D3-85CE-ABFB81AA729F}"/>
              </a:ext>
            </a:extLst>
          </p:cNvPr>
          <p:cNvSpPr/>
          <p:nvPr/>
        </p:nvSpPr>
        <p:spPr>
          <a:xfrm>
            <a:off x="2936239" y="3904907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没有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2336000" y="1663597"/>
            <a:ext cx="75200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安装插件时，是否有错误提示</a:t>
            </a:r>
          </a:p>
        </p:txBody>
      </p:sp>
    </p:spTree>
    <p:extLst>
      <p:ext uri="{BB962C8B-B14F-4D97-AF65-F5344CB8AC3E}">
        <p14:creationId xmlns:p14="http://schemas.microsoft.com/office/powerpoint/2010/main" val="1367310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1469806" y="781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2900257" y="1663597"/>
            <a:ext cx="6391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常见错误提示及尝试办法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FA990C-A404-48C7-9EE7-45CDB7CDB534}"/>
              </a:ext>
            </a:extLst>
          </p:cNvPr>
          <p:cNvSpPr txBox="1"/>
          <p:nvPr/>
        </p:nvSpPr>
        <p:spPr>
          <a:xfrm>
            <a:off x="1469806" y="2608570"/>
            <a:ext cx="952193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zh-CN" altLang="zh-CN" dirty="0">
                <a:solidFill>
                  <a:schemeClr val="bg1"/>
                </a:solidFill>
              </a:rPr>
              <a:t>安装时如果提示</a:t>
            </a:r>
            <a:r>
              <a:rPr lang="en-US" altLang="zh-CN" dirty="0">
                <a:solidFill>
                  <a:schemeClr val="bg1"/>
                </a:solidFill>
              </a:rPr>
              <a:t>“</a:t>
            </a:r>
            <a:r>
              <a:rPr lang="zh-CN" altLang="zh-CN" b="1" dirty="0">
                <a:solidFill>
                  <a:schemeClr val="bg1"/>
                </a:solidFill>
              </a:rPr>
              <a:t>已安装这个产品的另一个版本</a:t>
            </a:r>
            <a:r>
              <a:rPr lang="en-US" altLang="zh-CN" dirty="0">
                <a:solidFill>
                  <a:schemeClr val="bg1"/>
                </a:solidFill>
              </a:rPr>
              <a:t>”</a:t>
            </a:r>
            <a:r>
              <a:rPr lang="zh-CN" altLang="zh-CN" dirty="0">
                <a:solidFill>
                  <a:schemeClr val="bg1"/>
                </a:solidFill>
              </a:rPr>
              <a:t>，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请到控制面板中</a:t>
            </a:r>
            <a:r>
              <a:rPr lang="zh-CN" altLang="zh-CN" b="1" dirty="0">
                <a:solidFill>
                  <a:schemeClr val="bg1">
                    <a:alpha val="80000"/>
                  </a:schemeClr>
                </a:solidFill>
              </a:rPr>
              <a:t>卸载旧版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后安装新版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59B564F-16FE-4447-9823-182DA6C28D81}"/>
              </a:ext>
            </a:extLst>
          </p:cNvPr>
          <p:cNvSpPr txBox="1"/>
          <p:nvPr/>
        </p:nvSpPr>
        <p:spPr>
          <a:xfrm>
            <a:off x="1469806" y="3144007"/>
            <a:ext cx="9521932" cy="7841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342900" lvl="0" indent="-342900">
              <a:buFont typeface="+mj-lt"/>
              <a:buAutoNum type="alphaUcPeriod"/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zh-CN" dirty="0"/>
              <a:t>安装时若出现错误，英文提示中包含</a:t>
            </a:r>
            <a:r>
              <a:rPr lang="en-US" altLang="zh-CN" dirty="0"/>
              <a:t>“</a:t>
            </a:r>
            <a:r>
              <a:rPr lang="en-US" altLang="zh-CN" b="1" dirty="0"/>
              <a:t>handle</a:t>
            </a:r>
            <a:r>
              <a:rPr lang="en-US" altLang="zh-CN" dirty="0"/>
              <a:t>”</a:t>
            </a:r>
            <a:r>
              <a:rPr lang="zh-CN" altLang="zh-CN" dirty="0"/>
              <a:t>单词的</a:t>
            </a:r>
            <a:r>
              <a:rPr lang="zh-CN" altLang="en-US" dirty="0"/>
              <a:t>，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可尝试选中安装包后右键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属性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兼容性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以兼容模式运行这个程序。兼容模式可以挨个选择进行尝试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6E100D8E-E88B-46EB-964B-E71164200BAA}"/>
              </a:ext>
            </a:extLst>
          </p:cNvPr>
          <p:cNvSpPr txBox="1"/>
          <p:nvPr/>
        </p:nvSpPr>
        <p:spPr>
          <a:xfrm>
            <a:off x="1469806" y="4094301"/>
            <a:ext cx="9521932" cy="78418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zh-CN" dirty="0"/>
              <a:t>安装时提示</a:t>
            </a:r>
            <a:r>
              <a:rPr lang="en-US" altLang="zh-CN" dirty="0"/>
              <a:t>“</a:t>
            </a:r>
            <a:r>
              <a:rPr lang="zh-CN" altLang="zh-CN" b="1" dirty="0"/>
              <a:t>安装程序没有访问目录的权限，安装无法继续进行。请以管理员身份登录，或与您的系统管理员联系</a:t>
            </a:r>
            <a:r>
              <a:rPr lang="en-US" altLang="zh-CN" dirty="0"/>
              <a:t>”</a:t>
            </a:r>
            <a:r>
              <a:rPr lang="zh-CN" altLang="zh-CN" dirty="0"/>
              <a:t>。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可选中安装包→右键→以管理员身份运行→安装。</a:t>
            </a:r>
          </a:p>
        </p:txBody>
      </p:sp>
      <p:sp>
        <p:nvSpPr>
          <p:cNvPr id="12" name="矩形: 圆角 11">
            <a:hlinkClick r:id="rId2" action="ppaction://hlinksldjump"/>
            <a:extLst>
              <a:ext uri="{FF2B5EF4-FFF2-40B4-BE49-F238E27FC236}">
                <a16:creationId xmlns:a16="http://schemas.microsoft.com/office/drawing/2014/main" id="{28ECD25A-0038-42D8-B019-2E83929FF981}"/>
              </a:ext>
            </a:extLst>
          </p:cNvPr>
          <p:cNvSpPr/>
          <p:nvPr/>
        </p:nvSpPr>
        <p:spPr>
          <a:xfrm>
            <a:off x="6321063" y="5124955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下一页</a:t>
            </a:r>
          </a:p>
        </p:txBody>
      </p:sp>
      <p:sp>
        <p:nvSpPr>
          <p:cNvPr id="13" name="矩形: 圆角 12">
            <a:hlinkClick r:id="rId3" action="ppaction://hlinksldjump"/>
            <a:extLst>
              <a:ext uri="{FF2B5EF4-FFF2-40B4-BE49-F238E27FC236}">
                <a16:creationId xmlns:a16="http://schemas.microsoft.com/office/drawing/2014/main" id="{96E350F4-285F-417C-A5AD-B0D6B1D6A4DB}"/>
              </a:ext>
            </a:extLst>
          </p:cNvPr>
          <p:cNvSpPr/>
          <p:nvPr/>
        </p:nvSpPr>
        <p:spPr>
          <a:xfrm>
            <a:off x="3828131" y="5124955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已解决，继续</a:t>
            </a:r>
          </a:p>
        </p:txBody>
      </p:sp>
    </p:spTree>
    <p:extLst>
      <p:ext uri="{BB962C8B-B14F-4D97-AF65-F5344CB8AC3E}">
        <p14:creationId xmlns:p14="http://schemas.microsoft.com/office/powerpoint/2010/main" val="1461440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1469806" y="781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2900257" y="1663597"/>
            <a:ext cx="6391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常见错误提示及尝试办法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FA990C-A404-48C7-9EE7-45CDB7CDB534}"/>
              </a:ext>
            </a:extLst>
          </p:cNvPr>
          <p:cNvSpPr txBox="1"/>
          <p:nvPr/>
        </p:nvSpPr>
        <p:spPr>
          <a:xfrm>
            <a:off x="1469806" y="2608570"/>
            <a:ext cx="9521932" cy="42409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zh-CN" dirty="0"/>
              <a:t>安装时提示</a:t>
            </a:r>
            <a:r>
              <a:rPr lang="en-US" altLang="zh-CN" dirty="0"/>
              <a:t>“</a:t>
            </a:r>
            <a:r>
              <a:rPr lang="zh-CN" altLang="en-US" b="1" dirty="0"/>
              <a:t>拒绝访问</a:t>
            </a:r>
            <a:r>
              <a:rPr lang="en-US" altLang="zh-CN" dirty="0"/>
              <a:t>”</a:t>
            </a:r>
            <a:r>
              <a:rPr lang="zh-CN" altLang="zh-CN" dirty="0"/>
              <a:t>。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可</a:t>
            </a:r>
            <a:r>
              <a:rPr lang="zh-CN" altLang="en-US" dirty="0">
                <a:solidFill>
                  <a:schemeClr val="bg1">
                    <a:alpha val="80000"/>
                  </a:schemeClr>
                </a:solidFill>
              </a:rPr>
              <a:t>前往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OK</a:t>
            </a:r>
            <a:r>
              <a:rPr lang="zh-CN" altLang="en-US" dirty="0">
                <a:solidFill>
                  <a:schemeClr val="bg1">
                    <a:alpha val="80000"/>
                  </a:schemeClr>
                </a:solidFill>
              </a:rPr>
              <a:t>交流群，找群主私聊获取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OK10</a:t>
            </a:r>
            <a:r>
              <a:rPr lang="zh-CN" altLang="en-US" dirty="0">
                <a:solidFill>
                  <a:schemeClr val="bg1">
                    <a:alpha val="80000"/>
                  </a:schemeClr>
                </a:solidFill>
              </a:rPr>
              <a:t>绿色版</a:t>
            </a:r>
            <a:endParaRPr lang="zh-CN" altLang="zh-CN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10" name="矩形: 圆角 9">
            <a:hlinkClick r:id="rId2" action="ppaction://hlinksldjump"/>
            <a:extLst>
              <a:ext uri="{FF2B5EF4-FFF2-40B4-BE49-F238E27FC236}">
                <a16:creationId xmlns:a16="http://schemas.microsoft.com/office/drawing/2014/main" id="{AE8946B8-0696-45D9-8A5A-F322A1A7BD29}"/>
              </a:ext>
            </a:extLst>
          </p:cNvPr>
          <p:cNvSpPr/>
          <p:nvPr/>
        </p:nvSpPr>
        <p:spPr>
          <a:xfrm>
            <a:off x="4978400" y="4731416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下一页</a:t>
            </a:r>
          </a:p>
        </p:txBody>
      </p:sp>
      <p:sp>
        <p:nvSpPr>
          <p:cNvPr id="13" name="矩形: 圆角 12">
            <a:hlinkClick r:id="rId3"/>
            <a:extLst>
              <a:ext uri="{FF2B5EF4-FFF2-40B4-BE49-F238E27FC236}">
                <a16:creationId xmlns:a16="http://schemas.microsoft.com/office/drawing/2014/main" id="{296463E6-EA3D-4762-8BA4-1833EE7182A1}"/>
              </a:ext>
            </a:extLst>
          </p:cNvPr>
          <p:cNvSpPr/>
          <p:nvPr/>
        </p:nvSpPr>
        <p:spPr>
          <a:xfrm>
            <a:off x="4978400" y="3825341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加入</a:t>
            </a:r>
            <a:r>
              <a:rPr lang="en-US" altLang="zh-CN" sz="20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群</a:t>
            </a:r>
          </a:p>
        </p:txBody>
      </p:sp>
    </p:spTree>
    <p:extLst>
      <p:ext uri="{BB962C8B-B14F-4D97-AF65-F5344CB8AC3E}">
        <p14:creationId xmlns:p14="http://schemas.microsoft.com/office/powerpoint/2010/main" val="3508499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4028768" y="1381828"/>
            <a:ext cx="413446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你使用的系统是</a:t>
            </a:r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8EE8AED9-76E8-4759-ABDF-C786C123BC9A}"/>
              </a:ext>
            </a:extLst>
          </p:cNvPr>
          <p:cNvSpPr/>
          <p:nvPr/>
        </p:nvSpPr>
        <p:spPr>
          <a:xfrm>
            <a:off x="3654457" y="2504372"/>
            <a:ext cx="4883085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Windows</a:t>
            </a:r>
            <a:endParaRPr lang="zh-CN" altLang="en-US" sz="24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8" name="矩形: 圆角 7">
            <a:hlinkClick r:id="rId3" action="ppaction://hlinksldjump"/>
            <a:extLst>
              <a:ext uri="{FF2B5EF4-FFF2-40B4-BE49-F238E27FC236}">
                <a16:creationId xmlns:a16="http://schemas.microsoft.com/office/drawing/2014/main" id="{B20A4649-63CC-4180-9971-65EDA475DAEC}"/>
              </a:ext>
            </a:extLst>
          </p:cNvPr>
          <p:cNvSpPr/>
          <p:nvPr/>
        </p:nvSpPr>
        <p:spPr>
          <a:xfrm>
            <a:off x="3654456" y="3740461"/>
            <a:ext cx="4883085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Linux</a:t>
            </a:r>
            <a:endParaRPr lang="zh-CN" altLang="en-US" sz="24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DC4F0DB-BB3B-4762-AB2E-63674F57DF0D}"/>
              </a:ext>
            </a:extLst>
          </p:cNvPr>
          <p:cNvSpPr txBox="1"/>
          <p:nvPr/>
        </p:nvSpPr>
        <p:spPr>
          <a:xfrm>
            <a:off x="3048000" y="497655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/>
            <a:r>
              <a:rPr lang="en-US" altLang="zh-CN" sz="1800" dirty="0">
                <a:solidFill>
                  <a:schemeClr val="lt1">
                    <a:alpha val="80000"/>
                  </a:schemeClr>
                </a:solidFill>
              </a:rPr>
              <a:t>Tips</a:t>
            </a:r>
            <a:r>
              <a:rPr lang="zh-CN" altLang="en-US" sz="1800" dirty="0">
                <a:solidFill>
                  <a:schemeClr val="lt1">
                    <a:alpha val="80000"/>
                  </a:schemeClr>
                </a:solidFill>
              </a:rPr>
              <a:t>：</a:t>
            </a:r>
            <a:r>
              <a:rPr lang="en-US" altLang="zh-CN" sz="18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1800" dirty="0">
                <a:solidFill>
                  <a:schemeClr val="lt1">
                    <a:alpha val="80000"/>
                  </a:schemeClr>
                </a:solidFill>
              </a:rPr>
              <a:t>插件不支持</a:t>
            </a:r>
            <a:r>
              <a:rPr lang="en-US" altLang="zh-CN" sz="1800" dirty="0">
                <a:solidFill>
                  <a:schemeClr val="lt1">
                    <a:alpha val="80000"/>
                  </a:schemeClr>
                </a:solidFill>
              </a:rPr>
              <a:t>Mac</a:t>
            </a:r>
            <a:r>
              <a:rPr lang="zh-CN" altLang="en-US" sz="1800" dirty="0">
                <a:solidFill>
                  <a:schemeClr val="lt1">
                    <a:alpha val="80000"/>
                  </a:schemeClr>
                </a:solidFill>
              </a:rPr>
              <a:t>系统</a:t>
            </a:r>
          </a:p>
        </p:txBody>
      </p:sp>
    </p:spTree>
    <p:extLst>
      <p:ext uri="{BB962C8B-B14F-4D97-AF65-F5344CB8AC3E}">
        <p14:creationId xmlns:p14="http://schemas.microsoft.com/office/powerpoint/2010/main" val="99093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1469806" y="781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2900257" y="1663597"/>
            <a:ext cx="6391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常见错误提示及尝试办法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FA990C-A404-48C7-9EE7-45CDB7CDB534}"/>
              </a:ext>
            </a:extLst>
          </p:cNvPr>
          <p:cNvSpPr txBox="1"/>
          <p:nvPr/>
        </p:nvSpPr>
        <p:spPr>
          <a:xfrm>
            <a:off x="1469806" y="2608569"/>
            <a:ext cx="9521932" cy="205602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</a:lstStyle>
          <a:p>
            <a:r>
              <a:rPr lang="en-US" altLang="zh-CN" dirty="0"/>
              <a:t>Win8</a:t>
            </a:r>
            <a:r>
              <a:rPr lang="zh-CN" altLang="zh-CN" dirty="0"/>
              <a:t>系统安装插件过程中提示</a:t>
            </a:r>
            <a:r>
              <a:rPr lang="en-US" altLang="zh-CN" dirty="0"/>
              <a:t>“</a:t>
            </a:r>
            <a:r>
              <a:rPr lang="zh-CN" altLang="zh-CN" b="1" dirty="0"/>
              <a:t>调用</a:t>
            </a:r>
            <a:r>
              <a:rPr lang="en-US" altLang="zh-CN" b="1" dirty="0"/>
              <a:t>RunScript</a:t>
            </a:r>
            <a:r>
              <a:rPr lang="zh-CN" altLang="zh-CN" b="1" dirty="0"/>
              <a:t>时未标记在进展中</a:t>
            </a:r>
            <a:r>
              <a:rPr lang="en-US" altLang="zh-CN" dirty="0"/>
              <a:t>”</a:t>
            </a:r>
            <a:r>
              <a:rPr lang="zh-CN" altLang="zh-CN" dirty="0"/>
              <a:t>。可选中安装文件，然后右键</a:t>
            </a:r>
            <a:r>
              <a:rPr lang="en-US" altLang="zh-CN" dirty="0"/>
              <a:t>→</a:t>
            </a:r>
            <a:r>
              <a:rPr lang="zh-CN" altLang="zh-CN" dirty="0"/>
              <a:t>以管理员身份运行</a:t>
            </a:r>
            <a:r>
              <a:rPr lang="en-US" altLang="zh-CN" dirty="0"/>
              <a:t>→</a:t>
            </a:r>
            <a:r>
              <a:rPr lang="zh-CN" altLang="zh-CN" dirty="0"/>
              <a:t>安装。若还是无法解决，可按</a:t>
            </a:r>
            <a:r>
              <a:rPr lang="en-US" altLang="zh-CN" dirty="0" err="1"/>
              <a:t>Win+R</a:t>
            </a:r>
            <a:r>
              <a:rPr lang="zh-CN" altLang="zh-CN" dirty="0"/>
              <a:t>快捷键打开运行对话框</a:t>
            </a:r>
            <a:r>
              <a:rPr lang="en-US" altLang="zh-CN" dirty="0"/>
              <a:t>→</a:t>
            </a:r>
            <a:r>
              <a:rPr lang="zh-CN" altLang="zh-CN" dirty="0"/>
              <a:t>输入</a:t>
            </a:r>
            <a:r>
              <a:rPr lang="en-US" altLang="zh-CN" dirty="0"/>
              <a:t>gpedit.msc</a:t>
            </a:r>
            <a:r>
              <a:rPr lang="zh-CN" altLang="zh-CN" dirty="0"/>
              <a:t>并确定打开</a:t>
            </a:r>
            <a:r>
              <a:rPr lang="en-US" altLang="zh-CN" dirty="0"/>
              <a:t>“</a:t>
            </a:r>
            <a:r>
              <a:rPr lang="zh-CN" altLang="zh-CN" dirty="0"/>
              <a:t>本地组策略编辑器</a:t>
            </a:r>
            <a:r>
              <a:rPr lang="en-US" altLang="zh-CN" dirty="0"/>
              <a:t>”→</a:t>
            </a:r>
            <a:r>
              <a:rPr lang="zh-CN" altLang="zh-CN" dirty="0"/>
              <a:t>右侧选择</a:t>
            </a:r>
            <a:r>
              <a:rPr lang="en-US" altLang="zh-CN" dirty="0"/>
              <a:t>“</a:t>
            </a:r>
            <a:r>
              <a:rPr lang="zh-CN" altLang="zh-CN" dirty="0"/>
              <a:t>计算机配置</a:t>
            </a:r>
            <a:r>
              <a:rPr lang="en-US" altLang="zh-CN" dirty="0"/>
              <a:t>”→Windows</a:t>
            </a:r>
            <a:r>
              <a:rPr lang="zh-CN" altLang="zh-CN" dirty="0"/>
              <a:t>设置</a:t>
            </a:r>
            <a:r>
              <a:rPr lang="en-US" altLang="zh-CN" dirty="0"/>
              <a:t>→</a:t>
            </a:r>
            <a:r>
              <a:rPr lang="zh-CN" altLang="zh-CN" dirty="0"/>
              <a:t>安全设置</a:t>
            </a:r>
            <a:r>
              <a:rPr lang="en-US" altLang="zh-CN" dirty="0"/>
              <a:t>→</a:t>
            </a:r>
            <a:r>
              <a:rPr lang="zh-CN" altLang="zh-CN" dirty="0"/>
              <a:t>本地策略</a:t>
            </a:r>
            <a:r>
              <a:rPr lang="en-US" altLang="zh-CN" dirty="0"/>
              <a:t>→</a:t>
            </a:r>
            <a:r>
              <a:rPr lang="zh-CN" altLang="zh-CN" dirty="0"/>
              <a:t>安全选项</a:t>
            </a:r>
            <a:r>
              <a:rPr lang="en-US" altLang="zh-CN" dirty="0"/>
              <a:t>→</a:t>
            </a:r>
            <a:r>
              <a:rPr lang="zh-CN" altLang="zh-CN" dirty="0"/>
              <a:t>双击</a:t>
            </a:r>
            <a:r>
              <a:rPr lang="en-US" altLang="zh-CN" dirty="0"/>
              <a:t>“</a:t>
            </a:r>
            <a:r>
              <a:rPr lang="zh-CN" altLang="zh-CN" dirty="0"/>
              <a:t>用户账户控制：以管理员批准模式运行所有管理员</a:t>
            </a:r>
            <a:r>
              <a:rPr lang="en-US" altLang="zh-CN" dirty="0"/>
              <a:t>”→</a:t>
            </a:r>
            <a:r>
              <a:rPr lang="zh-CN" altLang="zh-CN" dirty="0"/>
              <a:t>设置为</a:t>
            </a:r>
            <a:r>
              <a:rPr lang="en-US" altLang="zh-CN" dirty="0"/>
              <a:t>“</a:t>
            </a:r>
            <a:r>
              <a:rPr lang="zh-CN" altLang="zh-CN" dirty="0"/>
              <a:t>已禁用</a:t>
            </a:r>
            <a:r>
              <a:rPr lang="en-US" altLang="zh-CN" dirty="0"/>
              <a:t>”→</a:t>
            </a:r>
            <a:r>
              <a:rPr lang="zh-CN" altLang="zh-CN" dirty="0"/>
              <a:t>确定</a:t>
            </a:r>
            <a:r>
              <a:rPr lang="en-US" altLang="zh-CN" dirty="0"/>
              <a:t>→</a:t>
            </a:r>
            <a:r>
              <a:rPr lang="zh-CN" altLang="zh-CN" dirty="0"/>
              <a:t>关闭编辑器</a:t>
            </a:r>
            <a:r>
              <a:rPr lang="en-US" altLang="zh-CN" dirty="0"/>
              <a:t>→</a:t>
            </a:r>
            <a:r>
              <a:rPr lang="zh-CN" altLang="zh-CN" dirty="0"/>
              <a:t>重启电脑</a:t>
            </a:r>
            <a:r>
              <a:rPr lang="en-US" altLang="zh-CN" dirty="0"/>
              <a:t>→</a:t>
            </a:r>
            <a:r>
              <a:rPr lang="zh-CN" altLang="zh-CN" dirty="0"/>
              <a:t>重新安装插件。</a:t>
            </a:r>
          </a:p>
        </p:txBody>
      </p:sp>
      <p:sp>
        <p:nvSpPr>
          <p:cNvPr id="9" name="矩形: 圆角 8">
            <a:hlinkClick r:id="rId2"/>
            <a:extLst>
              <a:ext uri="{FF2B5EF4-FFF2-40B4-BE49-F238E27FC236}">
                <a16:creationId xmlns:a16="http://schemas.microsoft.com/office/drawing/2014/main" id="{F44CF0ED-FABB-4499-ABFE-4CDAC6167EDC}"/>
              </a:ext>
            </a:extLst>
          </p:cNvPr>
          <p:cNvSpPr/>
          <p:nvPr/>
        </p:nvSpPr>
        <p:spPr>
          <a:xfrm>
            <a:off x="5994062" y="5124955"/>
            <a:ext cx="3066005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加入</a:t>
            </a:r>
            <a:r>
              <a:rPr lang="en-US" altLang="zh-CN" sz="20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群，找群主</a:t>
            </a:r>
          </a:p>
        </p:txBody>
      </p:sp>
      <p:sp>
        <p:nvSpPr>
          <p:cNvPr id="11" name="矩形: 圆角 10">
            <a:hlinkClick r:id="rId3" action="ppaction://hlinksldjump"/>
            <a:extLst>
              <a:ext uri="{FF2B5EF4-FFF2-40B4-BE49-F238E27FC236}">
                <a16:creationId xmlns:a16="http://schemas.microsoft.com/office/drawing/2014/main" id="{B49BB9F8-AEE8-43E9-8FF8-82099359F6A4}"/>
              </a:ext>
            </a:extLst>
          </p:cNvPr>
          <p:cNvSpPr/>
          <p:nvPr/>
        </p:nvSpPr>
        <p:spPr>
          <a:xfrm>
            <a:off x="3501131" y="5124955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已解决，继续</a:t>
            </a:r>
          </a:p>
        </p:txBody>
      </p:sp>
    </p:spTree>
    <p:extLst>
      <p:ext uri="{BB962C8B-B14F-4D97-AF65-F5344CB8AC3E}">
        <p14:creationId xmlns:p14="http://schemas.microsoft.com/office/powerpoint/2010/main" val="576458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1469806" y="781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4" name="矩形: 圆角 3">
            <a:hlinkClick r:id="rId2" action="ppaction://hlinksldjump"/>
            <a:extLst>
              <a:ext uri="{FF2B5EF4-FFF2-40B4-BE49-F238E27FC236}">
                <a16:creationId xmlns:a16="http://schemas.microsoft.com/office/drawing/2014/main" id="{E31CE7DC-5168-4A5E-9F7A-D55A6322DBAD}"/>
              </a:ext>
            </a:extLst>
          </p:cNvPr>
          <p:cNvSpPr/>
          <p:nvPr/>
        </p:nvSpPr>
        <p:spPr>
          <a:xfrm>
            <a:off x="2936239" y="2677991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已出现</a:t>
            </a:r>
          </a:p>
        </p:txBody>
      </p:sp>
      <p:sp>
        <p:nvSpPr>
          <p:cNvPr id="5" name="矩形: 圆角 4">
            <a:hlinkClick r:id="rId3" action="ppaction://hlinksldjump"/>
            <a:extLst>
              <a:ext uri="{FF2B5EF4-FFF2-40B4-BE49-F238E27FC236}">
                <a16:creationId xmlns:a16="http://schemas.microsoft.com/office/drawing/2014/main" id="{BE839038-E4BD-43D3-85CE-ABFB81AA729F}"/>
              </a:ext>
            </a:extLst>
          </p:cNvPr>
          <p:cNvSpPr/>
          <p:nvPr/>
        </p:nvSpPr>
        <p:spPr>
          <a:xfrm>
            <a:off x="2936239" y="3904907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没有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2086727" y="1663597"/>
            <a:ext cx="80185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打开</a:t>
            </a:r>
            <a:r>
              <a:rPr lang="en-US" altLang="zh-CN" dirty="0"/>
              <a:t>PPT</a:t>
            </a:r>
            <a:r>
              <a:rPr lang="zh-CN" altLang="en-US" dirty="0"/>
              <a:t>后，是否出现了</a:t>
            </a:r>
            <a:r>
              <a:rPr lang="en-US" altLang="zh-CN" dirty="0"/>
              <a:t>OK</a:t>
            </a:r>
            <a:r>
              <a:rPr lang="zh-CN" altLang="en-US" dirty="0"/>
              <a:t>插件</a:t>
            </a:r>
          </a:p>
        </p:txBody>
      </p:sp>
    </p:spTree>
    <p:extLst>
      <p:ext uri="{BB962C8B-B14F-4D97-AF65-F5344CB8AC3E}">
        <p14:creationId xmlns:p14="http://schemas.microsoft.com/office/powerpoint/2010/main" val="1387583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1469806" y="781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4" name="矩形: 圆角 3">
            <a:hlinkClick r:id="rId2" action="ppaction://hlinksldjump"/>
            <a:extLst>
              <a:ext uri="{FF2B5EF4-FFF2-40B4-BE49-F238E27FC236}">
                <a16:creationId xmlns:a16="http://schemas.microsoft.com/office/drawing/2014/main" id="{E31CE7DC-5168-4A5E-9F7A-D55A6322DBAD}"/>
              </a:ext>
            </a:extLst>
          </p:cNvPr>
          <p:cNvSpPr/>
          <p:nvPr/>
        </p:nvSpPr>
        <p:spPr>
          <a:xfrm>
            <a:off x="2936239" y="2677991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已安装</a:t>
            </a:r>
          </a:p>
        </p:txBody>
      </p:sp>
      <p:sp>
        <p:nvSpPr>
          <p:cNvPr id="5" name="矩形: 圆角 4">
            <a:hlinkClick r:id="rId3" action="ppaction://hlinksldjump"/>
            <a:extLst>
              <a:ext uri="{FF2B5EF4-FFF2-40B4-BE49-F238E27FC236}">
                <a16:creationId xmlns:a16="http://schemas.microsoft.com/office/drawing/2014/main" id="{BE839038-E4BD-43D3-85CE-ABFB81AA729F}"/>
              </a:ext>
            </a:extLst>
          </p:cNvPr>
          <p:cNvSpPr/>
          <p:nvPr/>
        </p:nvSpPr>
        <p:spPr>
          <a:xfrm>
            <a:off x="2936239" y="3904907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没有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3048000" y="1663597"/>
            <a:ext cx="6096000" cy="6832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是否已安装运行环境</a:t>
            </a:r>
          </a:p>
        </p:txBody>
      </p:sp>
    </p:spTree>
    <p:extLst>
      <p:ext uri="{BB962C8B-B14F-4D97-AF65-F5344CB8AC3E}">
        <p14:creationId xmlns:p14="http://schemas.microsoft.com/office/powerpoint/2010/main" val="3346265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1469806" y="781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4" name="矩形: 圆角 3">
            <a:hlinkClick r:id="rId2" action="ppaction://hlinksldjump"/>
            <a:extLst>
              <a:ext uri="{FF2B5EF4-FFF2-40B4-BE49-F238E27FC236}">
                <a16:creationId xmlns:a16="http://schemas.microsoft.com/office/drawing/2014/main" id="{E31CE7DC-5168-4A5E-9F7A-D55A6322DBAD}"/>
              </a:ext>
            </a:extLst>
          </p:cNvPr>
          <p:cNvSpPr/>
          <p:nvPr/>
        </p:nvSpPr>
        <p:spPr>
          <a:xfrm>
            <a:off x="2936239" y="2677991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我用的是</a:t>
            </a:r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Microsoft Office</a:t>
            </a:r>
            <a:endParaRPr lang="zh-CN" altLang="en-US" sz="24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5" name="矩形: 圆角 4">
            <a:hlinkClick r:id="rId3" action="ppaction://hlinksldjump"/>
            <a:extLst>
              <a:ext uri="{FF2B5EF4-FFF2-40B4-BE49-F238E27FC236}">
                <a16:creationId xmlns:a16="http://schemas.microsoft.com/office/drawing/2014/main" id="{BE839038-E4BD-43D3-85CE-ABFB81AA729F}"/>
              </a:ext>
            </a:extLst>
          </p:cNvPr>
          <p:cNvSpPr/>
          <p:nvPr/>
        </p:nvSpPr>
        <p:spPr>
          <a:xfrm>
            <a:off x="2936239" y="3904907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我用的是</a:t>
            </a:r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WPS Office</a:t>
            </a:r>
            <a:endParaRPr lang="zh-CN" altLang="en-US" sz="24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3897322" y="1663597"/>
            <a:ext cx="43973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请确认你的</a:t>
            </a:r>
            <a:r>
              <a:rPr lang="en-US" altLang="zh-CN" dirty="0"/>
              <a:t>Office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67874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3746638" y="1663597"/>
            <a:ext cx="4698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请先安装运行环境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ED8951-4CD1-4AF8-AD48-8FF199D99E9D}"/>
              </a:ext>
            </a:extLst>
          </p:cNvPr>
          <p:cNvSpPr txBox="1"/>
          <p:nvPr/>
        </p:nvSpPr>
        <p:spPr>
          <a:xfrm>
            <a:off x="3059575" y="2573819"/>
            <a:ext cx="60728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>
              <a:lnSpc>
                <a:spcPct val="150000"/>
              </a:lnSpc>
            </a:pP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请到你下载插件的</a:t>
            </a:r>
            <a:r>
              <a:rPr lang="zh-CN" altLang="en-US" sz="2400" b="1" dirty="0">
                <a:solidFill>
                  <a:schemeClr val="lt1">
                    <a:alpha val="80000"/>
                  </a:schemeClr>
                </a:solidFill>
              </a:rPr>
              <a:t>云盘</a:t>
            </a: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或</a:t>
            </a:r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交流群的</a:t>
            </a:r>
            <a:r>
              <a:rPr lang="zh-CN" altLang="en-US" sz="2400" b="1" dirty="0">
                <a:solidFill>
                  <a:schemeClr val="lt1">
                    <a:alpha val="80000"/>
                  </a:schemeClr>
                </a:solidFill>
              </a:rPr>
              <a:t>群文件</a:t>
            </a:r>
            <a:endParaRPr lang="en-US" altLang="zh-CN" sz="2400" b="1" dirty="0">
              <a:solidFill>
                <a:schemeClr val="lt1">
                  <a:alpha val="80000"/>
                </a:schemeClr>
              </a:solidFill>
            </a:endParaRPr>
          </a:p>
          <a:p>
            <a:pPr algn="ctr" fontAlgn="ctr">
              <a:lnSpc>
                <a:spcPct val="150000"/>
              </a:lnSpc>
            </a:pP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下载并安装下面两个运行环境</a:t>
            </a:r>
          </a:p>
        </p:txBody>
      </p:sp>
      <p:sp>
        <p:nvSpPr>
          <p:cNvPr id="9" name="矩形: 圆角 8">
            <a:hlinkClick r:id="rId2" action="ppaction://hlinksldjump"/>
            <a:extLst>
              <a:ext uri="{FF2B5EF4-FFF2-40B4-BE49-F238E27FC236}">
                <a16:creationId xmlns:a16="http://schemas.microsoft.com/office/drawing/2014/main" id="{C613E191-DE4A-4B10-B56A-49DEF11CF355}"/>
              </a:ext>
            </a:extLst>
          </p:cNvPr>
          <p:cNvSpPr/>
          <p:nvPr/>
        </p:nvSpPr>
        <p:spPr>
          <a:xfrm>
            <a:off x="4978400" y="5194403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继续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9D63ED9-4FBA-4A55-AA59-AFB5A743A365}"/>
              </a:ext>
            </a:extLst>
          </p:cNvPr>
          <p:cNvSpPr txBox="1"/>
          <p:nvPr/>
        </p:nvSpPr>
        <p:spPr>
          <a:xfrm>
            <a:off x="2949229" y="4416656"/>
            <a:ext cx="70860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lt1">
                    <a:alpha val="60000"/>
                  </a:schemeClr>
                </a:solidFill>
              </a:rPr>
              <a:t>Microsoft Visual Studio 2010 Tools for Office Runtime</a:t>
            </a:r>
            <a:endParaRPr lang="zh-CN" altLang="en-US" dirty="0">
              <a:solidFill>
                <a:schemeClr val="lt1">
                  <a:alpha val="60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49E9968-3FD5-428B-B370-6EB9E1CDFF9E}"/>
              </a:ext>
            </a:extLst>
          </p:cNvPr>
          <p:cNvSpPr txBox="1"/>
          <p:nvPr/>
        </p:nvSpPr>
        <p:spPr>
          <a:xfrm>
            <a:off x="2949229" y="3964225"/>
            <a:ext cx="70860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lt1">
                    <a:alpha val="60000"/>
                  </a:schemeClr>
                </a:solidFill>
              </a:rPr>
              <a:t>Microsoft .Net Framework 4.0</a:t>
            </a:r>
            <a:r>
              <a:rPr lang="zh-CN" altLang="en-US" dirty="0">
                <a:solidFill>
                  <a:schemeClr val="lt1">
                    <a:alpha val="60000"/>
                  </a:schemeClr>
                </a:solidFill>
              </a:rPr>
              <a:t>或更高版本（</a:t>
            </a:r>
            <a:r>
              <a:rPr lang="en-US" altLang="zh-CN" dirty="0">
                <a:solidFill>
                  <a:schemeClr val="lt1">
                    <a:alpha val="60000"/>
                  </a:schemeClr>
                </a:solidFill>
              </a:rPr>
              <a:t>OKPlus</a:t>
            </a:r>
            <a:r>
              <a:rPr lang="zh-CN" altLang="en-US" dirty="0">
                <a:solidFill>
                  <a:schemeClr val="lt1">
                    <a:alpha val="60000"/>
                  </a:schemeClr>
                </a:solidFill>
              </a:rPr>
              <a:t>需要</a:t>
            </a:r>
            <a:r>
              <a:rPr lang="en-US" altLang="zh-CN" dirty="0">
                <a:solidFill>
                  <a:schemeClr val="lt1">
                    <a:alpha val="60000"/>
                  </a:schemeClr>
                </a:solidFill>
              </a:rPr>
              <a:t>4.5</a:t>
            </a:r>
            <a:r>
              <a:rPr lang="zh-CN" altLang="en-US" dirty="0">
                <a:solidFill>
                  <a:schemeClr val="lt1">
                    <a:alpha val="60000"/>
                  </a:schemeClr>
                </a:solidFill>
              </a:rPr>
              <a:t>及以上）</a:t>
            </a:r>
          </a:p>
        </p:txBody>
      </p:sp>
    </p:spTree>
    <p:extLst>
      <p:ext uri="{BB962C8B-B14F-4D97-AF65-F5344CB8AC3E}">
        <p14:creationId xmlns:p14="http://schemas.microsoft.com/office/powerpoint/2010/main" val="3340844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3746638" y="1663597"/>
            <a:ext cx="4698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请先安装运行环境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ED8951-4CD1-4AF8-AD48-8FF199D99E9D}"/>
              </a:ext>
            </a:extLst>
          </p:cNvPr>
          <p:cNvSpPr txBox="1"/>
          <p:nvPr/>
        </p:nvSpPr>
        <p:spPr>
          <a:xfrm>
            <a:off x="3059575" y="2573819"/>
            <a:ext cx="607285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>
              <a:lnSpc>
                <a:spcPct val="150000"/>
              </a:lnSpc>
            </a:pP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请到你下载插件的云盘或</a:t>
            </a:r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交流群的群文件</a:t>
            </a:r>
            <a:endParaRPr lang="en-US" altLang="zh-CN" sz="2400" dirty="0">
              <a:solidFill>
                <a:schemeClr val="lt1">
                  <a:alpha val="80000"/>
                </a:schemeClr>
              </a:solidFill>
            </a:endParaRPr>
          </a:p>
          <a:p>
            <a:pPr algn="ctr" fontAlgn="ctr">
              <a:lnSpc>
                <a:spcPct val="150000"/>
              </a:lnSpc>
            </a:pP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下载并安装下面运行环境</a:t>
            </a:r>
          </a:p>
        </p:txBody>
      </p:sp>
      <p:sp>
        <p:nvSpPr>
          <p:cNvPr id="9" name="矩形: 圆角 8">
            <a:hlinkClick r:id="rId2" action="ppaction://hlinksldjump"/>
            <a:extLst>
              <a:ext uri="{FF2B5EF4-FFF2-40B4-BE49-F238E27FC236}">
                <a16:creationId xmlns:a16="http://schemas.microsoft.com/office/drawing/2014/main" id="{C613E191-DE4A-4B10-B56A-49DEF11CF355}"/>
              </a:ext>
            </a:extLst>
          </p:cNvPr>
          <p:cNvSpPr/>
          <p:nvPr/>
        </p:nvSpPr>
        <p:spPr>
          <a:xfrm>
            <a:off x="4978400" y="4572938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继续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49E9968-3FD5-428B-B370-6EB9E1CDFF9E}"/>
              </a:ext>
            </a:extLst>
          </p:cNvPr>
          <p:cNvSpPr txBox="1"/>
          <p:nvPr/>
        </p:nvSpPr>
        <p:spPr>
          <a:xfrm>
            <a:off x="3474720" y="3964225"/>
            <a:ext cx="60350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fontAlgn="ctr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chemeClr val="lt1">
                    <a:alpha val="60000"/>
                  </a:schemeClr>
                </a:solidFill>
              </a:rPr>
              <a:t>Microsoft .Net Framework 4.0</a:t>
            </a:r>
            <a:r>
              <a:rPr lang="zh-CN" altLang="en-US" dirty="0">
                <a:solidFill>
                  <a:schemeClr val="lt1">
                    <a:alpha val="60000"/>
                  </a:schemeClr>
                </a:solidFill>
              </a:rPr>
              <a:t>或更高版本</a:t>
            </a:r>
          </a:p>
        </p:txBody>
      </p:sp>
    </p:spTree>
    <p:extLst>
      <p:ext uri="{BB962C8B-B14F-4D97-AF65-F5344CB8AC3E}">
        <p14:creationId xmlns:p14="http://schemas.microsoft.com/office/powerpoint/2010/main" val="13209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1469806" y="781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4" name="矩形: 圆角 3">
            <a:hlinkClick r:id="rId2" action="ppaction://hlinksldjump"/>
            <a:extLst>
              <a:ext uri="{FF2B5EF4-FFF2-40B4-BE49-F238E27FC236}">
                <a16:creationId xmlns:a16="http://schemas.microsoft.com/office/drawing/2014/main" id="{E31CE7DC-5168-4A5E-9F7A-D55A6322DBAD}"/>
              </a:ext>
            </a:extLst>
          </p:cNvPr>
          <p:cNvSpPr/>
          <p:nvPr/>
        </p:nvSpPr>
        <p:spPr>
          <a:xfrm>
            <a:off x="2936239" y="2677991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确定</a:t>
            </a:r>
          </a:p>
        </p:txBody>
      </p:sp>
      <p:sp>
        <p:nvSpPr>
          <p:cNvPr id="5" name="矩形: 圆角 4">
            <a:hlinkClick r:id="rId3" action="ppaction://hlinksldjump"/>
            <a:extLst>
              <a:ext uri="{FF2B5EF4-FFF2-40B4-BE49-F238E27FC236}">
                <a16:creationId xmlns:a16="http://schemas.microsoft.com/office/drawing/2014/main" id="{BE839038-E4BD-43D3-85CE-ABFB81AA729F}"/>
              </a:ext>
            </a:extLst>
          </p:cNvPr>
          <p:cNvSpPr/>
          <p:nvPr/>
        </p:nvSpPr>
        <p:spPr>
          <a:xfrm>
            <a:off x="2936239" y="3904907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没有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3578321" y="1663597"/>
            <a:ext cx="50353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是否重新打开了</a:t>
            </a:r>
            <a:r>
              <a:rPr lang="en-US" altLang="zh-CN" dirty="0"/>
              <a:t>PPT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367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3578323" y="1663597"/>
            <a:ext cx="503535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请重新打开</a:t>
            </a:r>
            <a:r>
              <a:rPr lang="en-US" altLang="zh-CN" dirty="0"/>
              <a:t>PPT</a:t>
            </a:r>
            <a:r>
              <a:rPr lang="zh-CN" altLang="en-US" dirty="0"/>
              <a:t>软件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ED8951-4CD1-4AF8-AD48-8FF199D99E9D}"/>
              </a:ext>
            </a:extLst>
          </p:cNvPr>
          <p:cNvSpPr txBox="1"/>
          <p:nvPr/>
        </p:nvSpPr>
        <p:spPr>
          <a:xfrm>
            <a:off x="4581333" y="2812534"/>
            <a:ext cx="651669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>
              <a:lnSpc>
                <a:spcPct val="150000"/>
              </a:lnSpc>
            </a:pP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重新打开</a:t>
            </a:r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PPT</a:t>
            </a: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时若没有出现类似的</a:t>
            </a:r>
            <a:r>
              <a:rPr lang="zh-CN" altLang="en-US" sz="2400" b="1" dirty="0">
                <a:solidFill>
                  <a:schemeClr val="lt1">
                    <a:alpha val="80000"/>
                  </a:schemeClr>
                </a:solidFill>
              </a:rPr>
              <a:t>启动界面</a:t>
            </a:r>
            <a:endParaRPr lang="en-US" altLang="zh-CN" sz="2400" dirty="0">
              <a:solidFill>
                <a:schemeClr val="lt1">
                  <a:alpha val="80000"/>
                </a:schemeClr>
              </a:solidFill>
            </a:endParaRPr>
          </a:p>
          <a:p>
            <a:pPr fontAlgn="ctr">
              <a:lnSpc>
                <a:spcPct val="150000"/>
              </a:lnSpc>
            </a:pP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请到</a:t>
            </a:r>
            <a:r>
              <a:rPr lang="zh-CN" altLang="en-US" sz="2400" b="1" dirty="0">
                <a:solidFill>
                  <a:schemeClr val="lt1">
                    <a:alpha val="80000"/>
                  </a:schemeClr>
                </a:solidFill>
              </a:rPr>
              <a:t>任务管理器</a:t>
            </a: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中关闭</a:t>
            </a:r>
            <a:r>
              <a:rPr lang="en-US" altLang="zh-CN" sz="2400" b="1" dirty="0">
                <a:solidFill>
                  <a:schemeClr val="lt1">
                    <a:alpha val="80000"/>
                  </a:schemeClr>
                </a:solidFill>
              </a:rPr>
              <a:t>PPT</a:t>
            </a:r>
            <a:r>
              <a:rPr lang="zh-CN" altLang="en-US" sz="2400" b="1" dirty="0">
                <a:solidFill>
                  <a:schemeClr val="lt1">
                    <a:alpha val="80000"/>
                  </a:schemeClr>
                </a:solidFill>
              </a:rPr>
              <a:t>进程</a:t>
            </a: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再重新打开</a:t>
            </a:r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PPT</a:t>
            </a:r>
            <a:endParaRPr lang="zh-CN" altLang="en-US" sz="24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9" name="矩形: 圆角 8">
            <a:hlinkClick r:id="rId2" action="ppaction://hlinksldjump"/>
            <a:extLst>
              <a:ext uri="{FF2B5EF4-FFF2-40B4-BE49-F238E27FC236}">
                <a16:creationId xmlns:a16="http://schemas.microsoft.com/office/drawing/2014/main" id="{C613E191-DE4A-4B10-B56A-49DEF11CF355}"/>
              </a:ext>
            </a:extLst>
          </p:cNvPr>
          <p:cNvSpPr/>
          <p:nvPr/>
        </p:nvSpPr>
        <p:spPr>
          <a:xfrm>
            <a:off x="4978400" y="4572938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继续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DE51FE5-B1AA-48F2-B99B-61DCE38DF0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9209" y="2812534"/>
            <a:ext cx="2274998" cy="1289304"/>
          </a:xfrm>
          <a:prstGeom prst="roundRect">
            <a:avLst>
              <a:gd name="adj" fmla="val 9183"/>
            </a:avLst>
          </a:prstGeom>
        </p:spPr>
      </p:pic>
    </p:spTree>
    <p:extLst>
      <p:ext uri="{BB962C8B-B14F-4D97-AF65-F5344CB8AC3E}">
        <p14:creationId xmlns:p14="http://schemas.microsoft.com/office/powerpoint/2010/main" val="4145337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1804603" y="1663597"/>
            <a:ext cx="85827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PPT</a:t>
            </a:r>
            <a:r>
              <a:rPr lang="zh-CN" altLang="en-US" dirty="0"/>
              <a:t>界面中是否出现</a:t>
            </a:r>
            <a:r>
              <a:rPr lang="en-US" altLang="zh-CN" dirty="0"/>
              <a:t>OK</a:t>
            </a:r>
            <a:r>
              <a:rPr lang="zh-CN" altLang="en-US" dirty="0"/>
              <a:t>插件选项卡</a:t>
            </a:r>
          </a:p>
        </p:txBody>
      </p:sp>
      <p:sp>
        <p:nvSpPr>
          <p:cNvPr id="10" name="矩形: 圆角 9">
            <a:hlinkClick r:id="rId2" action="ppaction://hlinksldjump"/>
            <a:extLst>
              <a:ext uri="{FF2B5EF4-FFF2-40B4-BE49-F238E27FC236}">
                <a16:creationId xmlns:a16="http://schemas.microsoft.com/office/drawing/2014/main" id="{8A463D66-F5D8-4B9A-90D2-02DD69C4D4C2}"/>
              </a:ext>
            </a:extLst>
          </p:cNvPr>
          <p:cNvSpPr/>
          <p:nvPr/>
        </p:nvSpPr>
        <p:spPr>
          <a:xfrm>
            <a:off x="2936239" y="2677991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已出现</a:t>
            </a:r>
          </a:p>
        </p:txBody>
      </p:sp>
      <p:sp>
        <p:nvSpPr>
          <p:cNvPr id="11" name="矩形: 圆角 10">
            <a:hlinkClick r:id="rId3" action="ppaction://hlinksldjump"/>
            <a:extLst>
              <a:ext uri="{FF2B5EF4-FFF2-40B4-BE49-F238E27FC236}">
                <a16:creationId xmlns:a16="http://schemas.microsoft.com/office/drawing/2014/main" id="{276B6153-F68A-473F-9846-46C7D03BF0A7}"/>
              </a:ext>
            </a:extLst>
          </p:cNvPr>
          <p:cNvSpPr/>
          <p:nvPr/>
        </p:nvSpPr>
        <p:spPr>
          <a:xfrm>
            <a:off x="2936239" y="3904907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还是没有</a:t>
            </a:r>
          </a:p>
        </p:txBody>
      </p:sp>
    </p:spTree>
    <p:extLst>
      <p:ext uri="{BB962C8B-B14F-4D97-AF65-F5344CB8AC3E}">
        <p14:creationId xmlns:p14="http://schemas.microsoft.com/office/powerpoint/2010/main" val="189282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1469806" y="781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4" name="矩形: 圆角 3">
            <a:hlinkClick r:id="rId2" action="ppaction://hlinksldjump"/>
            <a:extLst>
              <a:ext uri="{FF2B5EF4-FFF2-40B4-BE49-F238E27FC236}">
                <a16:creationId xmlns:a16="http://schemas.microsoft.com/office/drawing/2014/main" id="{E31CE7DC-5168-4A5E-9F7A-D55A6322DBAD}"/>
              </a:ext>
            </a:extLst>
          </p:cNvPr>
          <p:cNvSpPr/>
          <p:nvPr/>
        </p:nvSpPr>
        <p:spPr>
          <a:xfrm>
            <a:off x="2936239" y="2677991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有</a:t>
            </a:r>
          </a:p>
        </p:txBody>
      </p:sp>
      <p:sp>
        <p:nvSpPr>
          <p:cNvPr id="5" name="矩形: 圆角 4">
            <a:hlinkClick r:id="rId3" action="ppaction://hlinksldjump"/>
            <a:extLst>
              <a:ext uri="{FF2B5EF4-FFF2-40B4-BE49-F238E27FC236}">
                <a16:creationId xmlns:a16="http://schemas.microsoft.com/office/drawing/2014/main" id="{BE839038-E4BD-43D3-85CE-ABFB81AA729F}"/>
              </a:ext>
            </a:extLst>
          </p:cNvPr>
          <p:cNvSpPr/>
          <p:nvPr/>
        </p:nvSpPr>
        <p:spPr>
          <a:xfrm>
            <a:off x="2936239" y="3904907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没有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2449813" y="1663597"/>
            <a:ext cx="729238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打开</a:t>
            </a:r>
            <a:r>
              <a:rPr lang="en-US" altLang="zh-CN" dirty="0"/>
              <a:t>PPT</a:t>
            </a:r>
            <a:r>
              <a:rPr lang="zh-CN" altLang="en-US" dirty="0"/>
              <a:t>时，是否有错误提示</a:t>
            </a:r>
          </a:p>
        </p:txBody>
      </p:sp>
    </p:spTree>
    <p:extLst>
      <p:ext uri="{BB962C8B-B14F-4D97-AF65-F5344CB8AC3E}">
        <p14:creationId xmlns:p14="http://schemas.microsoft.com/office/powerpoint/2010/main" val="2038195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4080062" y="1381828"/>
            <a:ext cx="403187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Windows</a:t>
            </a:r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版本是</a:t>
            </a:r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8EE8AED9-76E8-4759-ABDF-C786C123BC9A}"/>
              </a:ext>
            </a:extLst>
          </p:cNvPr>
          <p:cNvSpPr/>
          <p:nvPr/>
        </p:nvSpPr>
        <p:spPr>
          <a:xfrm>
            <a:off x="3654457" y="2504372"/>
            <a:ext cx="4883085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2400" dirty="0" err="1">
                <a:solidFill>
                  <a:schemeClr val="lt1">
                    <a:alpha val="80000"/>
                  </a:schemeClr>
                </a:solidFill>
              </a:rPr>
              <a:t>WinXP</a:t>
            </a:r>
            <a:endParaRPr lang="zh-CN" altLang="en-US" sz="24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8" name="矩形: 圆角 7">
            <a:hlinkClick r:id="rId3" action="ppaction://hlinksldjump"/>
            <a:extLst>
              <a:ext uri="{FF2B5EF4-FFF2-40B4-BE49-F238E27FC236}">
                <a16:creationId xmlns:a16="http://schemas.microsoft.com/office/drawing/2014/main" id="{B20A4649-63CC-4180-9971-65EDA475DAEC}"/>
              </a:ext>
            </a:extLst>
          </p:cNvPr>
          <p:cNvSpPr/>
          <p:nvPr/>
        </p:nvSpPr>
        <p:spPr>
          <a:xfrm>
            <a:off x="3654456" y="3740461"/>
            <a:ext cx="4883085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Win7/8.1/10/11</a:t>
            </a:r>
            <a:endParaRPr lang="zh-CN" altLang="en-US" sz="2400" dirty="0">
              <a:solidFill>
                <a:schemeClr val="lt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592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1469806" y="781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2900257" y="1663597"/>
            <a:ext cx="6391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常见错误提示及尝试办法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FA990C-A404-48C7-9EE7-45CDB7CDB534}"/>
              </a:ext>
            </a:extLst>
          </p:cNvPr>
          <p:cNvSpPr txBox="1"/>
          <p:nvPr/>
        </p:nvSpPr>
        <p:spPr>
          <a:xfrm>
            <a:off x="1469806" y="2608569"/>
            <a:ext cx="9521932" cy="82043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zh-CN" sz="1800" kern="100" dirty="0"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安装后打开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PowerPoint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，若进行重新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配置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，且提示缺少文件时，</a:t>
            </a:r>
            <a:r>
              <a:rPr lang="zh-CN" altLang="zh-CN" sz="1800" kern="100" dirty="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请自行下载</a:t>
            </a:r>
            <a:r>
              <a:rPr lang="en-US" altLang="zh-CN" sz="1800" kern="100" dirty="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Office</a:t>
            </a:r>
            <a:r>
              <a:rPr lang="zh-CN" altLang="zh-CN" sz="1800" kern="100" dirty="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安装包</a:t>
            </a:r>
            <a:r>
              <a:rPr lang="zh-CN" altLang="zh-CN" sz="1800" b="1" kern="100" dirty="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重新安装</a:t>
            </a:r>
            <a:r>
              <a:rPr lang="en-US" altLang="zh-CN" sz="1800" b="1" kern="100" dirty="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Office</a:t>
            </a:r>
            <a:r>
              <a:rPr lang="zh-CN" altLang="zh-CN" sz="1800" kern="100" dirty="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，这个问题可能是您目前的</a:t>
            </a:r>
            <a:r>
              <a:rPr lang="en-US" altLang="zh-CN" sz="1800" kern="100" dirty="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Office</a:t>
            </a:r>
            <a:r>
              <a:rPr lang="zh-CN" altLang="zh-CN" sz="1800" kern="100" dirty="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版本文件不完整导致</a:t>
            </a:r>
            <a:endParaRPr lang="zh-CN" altLang="zh-CN" sz="1800" kern="100" dirty="0">
              <a:solidFill>
                <a:schemeClr val="bg1">
                  <a:alpha val="80000"/>
                </a:schemeClr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448E8B7-78D8-42CE-BB51-3FD192365D90}"/>
              </a:ext>
            </a:extLst>
          </p:cNvPr>
          <p:cNvSpPr txBox="1"/>
          <p:nvPr/>
        </p:nvSpPr>
        <p:spPr>
          <a:xfrm>
            <a:off x="1427150" y="3491140"/>
            <a:ext cx="9521932" cy="163381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/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en-US" dirty="0"/>
              <a:t>打开</a:t>
            </a:r>
            <a:r>
              <a:rPr lang="en-US" altLang="zh-CN" dirty="0"/>
              <a:t>PowerPoint</a:t>
            </a:r>
            <a:r>
              <a:rPr lang="zh-CN" altLang="en-US" dirty="0"/>
              <a:t>后</a:t>
            </a:r>
            <a:r>
              <a:rPr lang="zh-CN" altLang="zh-CN" dirty="0"/>
              <a:t>若提示“</a:t>
            </a:r>
            <a:r>
              <a:rPr lang="zh-CN" altLang="zh-CN" b="1" dirty="0"/>
              <a:t>无法安装此解决方案，因为您尚未选择信任为其签名的发布者。如果您信任此发布者，请将证书添加到‘受信任的发布者’列表</a:t>
            </a:r>
            <a:r>
              <a:rPr lang="zh-CN" altLang="zh-CN" dirty="0"/>
              <a:t>”。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可打开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PowerPoint→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文件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选项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信任中心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信任中心设置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加载项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不勾选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“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要求受信任的发布者签署应用程序加载项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”→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确定</a:t>
            </a:r>
          </a:p>
        </p:txBody>
      </p:sp>
      <p:sp>
        <p:nvSpPr>
          <p:cNvPr id="13" name="矩形: 圆角 12">
            <a:hlinkClick r:id="rId2" action="ppaction://hlinksldjump"/>
            <a:extLst>
              <a:ext uri="{FF2B5EF4-FFF2-40B4-BE49-F238E27FC236}">
                <a16:creationId xmlns:a16="http://schemas.microsoft.com/office/drawing/2014/main" id="{F5225E64-9D59-42C4-ACE0-F0F7F1A3B19D}"/>
              </a:ext>
            </a:extLst>
          </p:cNvPr>
          <p:cNvSpPr/>
          <p:nvPr/>
        </p:nvSpPr>
        <p:spPr>
          <a:xfrm>
            <a:off x="6321063" y="5124955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下一页</a:t>
            </a:r>
          </a:p>
        </p:txBody>
      </p:sp>
      <p:sp>
        <p:nvSpPr>
          <p:cNvPr id="14" name="矩形: 圆角 13">
            <a:hlinkClick r:id="rId3" action="ppaction://hlinksldjump"/>
            <a:extLst>
              <a:ext uri="{FF2B5EF4-FFF2-40B4-BE49-F238E27FC236}">
                <a16:creationId xmlns:a16="http://schemas.microsoft.com/office/drawing/2014/main" id="{FC80478B-0410-4687-BFEA-CEAC8C3BF1DD}"/>
              </a:ext>
            </a:extLst>
          </p:cNvPr>
          <p:cNvSpPr/>
          <p:nvPr/>
        </p:nvSpPr>
        <p:spPr>
          <a:xfrm>
            <a:off x="3828131" y="5124955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已解决</a:t>
            </a:r>
          </a:p>
        </p:txBody>
      </p:sp>
    </p:spTree>
    <p:extLst>
      <p:ext uri="{BB962C8B-B14F-4D97-AF65-F5344CB8AC3E}">
        <p14:creationId xmlns:p14="http://schemas.microsoft.com/office/powerpoint/2010/main" val="129848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1469806" y="781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2900257" y="1663597"/>
            <a:ext cx="6391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常见错误提示及尝试办法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FA990C-A404-48C7-9EE7-45CDB7CDB534}"/>
              </a:ext>
            </a:extLst>
          </p:cNvPr>
          <p:cNvSpPr txBox="1"/>
          <p:nvPr/>
        </p:nvSpPr>
        <p:spPr>
          <a:xfrm>
            <a:off x="1469806" y="2608569"/>
            <a:ext cx="9521932" cy="82043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>
                <a:solidFill>
                  <a:schemeClr val="bg1"/>
                </a:solidFill>
              </a:defRPr>
            </a:lvl1pPr>
          </a:lstStyle>
          <a:p>
            <a:r>
              <a:rPr lang="zh-CN" altLang="zh-CN" sz="1800" kern="100" dirty="0"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安装后打开</a:t>
            </a:r>
            <a:r>
              <a:rPr lang="en-US" altLang="zh-CN" sz="1800" kern="100" dirty="0"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PowerPoint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，若进行重新</a:t>
            </a:r>
            <a:r>
              <a:rPr lang="zh-CN" altLang="zh-CN" sz="1800" b="1" kern="100" dirty="0"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配置</a:t>
            </a:r>
            <a:r>
              <a:rPr lang="zh-CN" altLang="zh-CN" sz="1800" kern="100" dirty="0"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，且提示缺少文件时，</a:t>
            </a:r>
            <a:r>
              <a:rPr lang="zh-CN" altLang="zh-CN" sz="1800" kern="100" dirty="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请自行下载</a:t>
            </a:r>
            <a:r>
              <a:rPr lang="en-US" altLang="zh-CN" sz="1800" kern="100" dirty="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Office</a:t>
            </a:r>
            <a:r>
              <a:rPr lang="zh-CN" altLang="zh-CN" sz="1800" kern="100" dirty="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安装包</a:t>
            </a:r>
            <a:r>
              <a:rPr lang="zh-CN" altLang="zh-CN" sz="1800" b="1" kern="100" dirty="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重新安装</a:t>
            </a:r>
            <a:r>
              <a:rPr lang="en-US" altLang="zh-CN" sz="1800" b="1" kern="100" dirty="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Office</a:t>
            </a:r>
            <a:r>
              <a:rPr lang="zh-CN" altLang="zh-CN" sz="1800" kern="100" dirty="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，这个问题可能是您目前的</a:t>
            </a:r>
            <a:r>
              <a:rPr lang="en-US" altLang="zh-CN" sz="1800" kern="100" dirty="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  <a:cs typeface="Times New Roman" panose="02020603050405020304" pitchFamily="18" charset="0"/>
              </a:rPr>
              <a:t>Office</a:t>
            </a:r>
            <a:r>
              <a:rPr lang="zh-CN" altLang="zh-CN" sz="1800" kern="100" dirty="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版本文件不完整导致</a:t>
            </a:r>
            <a:endParaRPr lang="zh-CN" altLang="zh-CN" sz="1800" kern="100" dirty="0">
              <a:solidFill>
                <a:schemeClr val="bg1">
                  <a:alpha val="80000"/>
                </a:schemeClr>
              </a:solidFill>
              <a:effectLst/>
              <a:latin typeface="等线" panose="02010600030101010101" pitchFamily="2" charset="-122"/>
              <a:ea typeface="等线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448E8B7-78D8-42CE-BB51-3FD192365D90}"/>
              </a:ext>
            </a:extLst>
          </p:cNvPr>
          <p:cNvSpPr txBox="1"/>
          <p:nvPr/>
        </p:nvSpPr>
        <p:spPr>
          <a:xfrm>
            <a:off x="1427150" y="3491140"/>
            <a:ext cx="9521932" cy="1633816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/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安装时若提示“</a:t>
            </a:r>
            <a:r>
              <a:rPr lang="zh-CN" altLang="zh-CN" b="1" dirty="0"/>
              <a:t>无法安装此解决方案，因为您尚未选择信任为其签名的发布者。如果您信任此发布者，请将证书添加到‘受信任的发布者’列表</a:t>
            </a:r>
            <a:r>
              <a:rPr lang="zh-CN" altLang="zh-CN" dirty="0"/>
              <a:t>”。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可打开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PowerPoint→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文件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选项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信任中心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信任中心设置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加载项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不勾选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“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要求受信任的发布者签署应用程序加载项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”→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确定</a:t>
            </a:r>
          </a:p>
        </p:txBody>
      </p:sp>
      <p:sp>
        <p:nvSpPr>
          <p:cNvPr id="13" name="矩形: 圆角 12">
            <a:hlinkClick r:id="rId2" action="ppaction://hlinksldjump"/>
            <a:extLst>
              <a:ext uri="{FF2B5EF4-FFF2-40B4-BE49-F238E27FC236}">
                <a16:creationId xmlns:a16="http://schemas.microsoft.com/office/drawing/2014/main" id="{F5225E64-9D59-42C4-ACE0-F0F7F1A3B19D}"/>
              </a:ext>
            </a:extLst>
          </p:cNvPr>
          <p:cNvSpPr/>
          <p:nvPr/>
        </p:nvSpPr>
        <p:spPr>
          <a:xfrm>
            <a:off x="6321063" y="5124955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下一页</a:t>
            </a:r>
          </a:p>
        </p:txBody>
      </p:sp>
      <p:sp>
        <p:nvSpPr>
          <p:cNvPr id="14" name="矩形: 圆角 13">
            <a:hlinkClick r:id="rId3" action="ppaction://hlinksldjump"/>
            <a:extLst>
              <a:ext uri="{FF2B5EF4-FFF2-40B4-BE49-F238E27FC236}">
                <a16:creationId xmlns:a16="http://schemas.microsoft.com/office/drawing/2014/main" id="{FC80478B-0410-4687-BFEA-CEAC8C3BF1DD}"/>
              </a:ext>
            </a:extLst>
          </p:cNvPr>
          <p:cNvSpPr/>
          <p:nvPr/>
        </p:nvSpPr>
        <p:spPr>
          <a:xfrm>
            <a:off x="3828131" y="5124955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已解决</a:t>
            </a:r>
          </a:p>
        </p:txBody>
      </p:sp>
    </p:spTree>
    <p:extLst>
      <p:ext uri="{BB962C8B-B14F-4D97-AF65-F5344CB8AC3E}">
        <p14:creationId xmlns:p14="http://schemas.microsoft.com/office/powerpoint/2010/main" val="377610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1469806" y="781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2900257" y="1663597"/>
            <a:ext cx="6391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常见错误提示及尝试办法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6FA990C-A404-48C7-9EE7-45CDB7CDB534}"/>
              </a:ext>
            </a:extLst>
          </p:cNvPr>
          <p:cNvSpPr txBox="1"/>
          <p:nvPr/>
        </p:nvSpPr>
        <p:spPr>
          <a:xfrm>
            <a:off x="1469806" y="2608569"/>
            <a:ext cx="9521932" cy="1176353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/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r>
              <a:rPr lang="zh-CN" altLang="zh-CN" dirty="0"/>
              <a:t>打开</a:t>
            </a:r>
            <a:r>
              <a:rPr lang="en-US" altLang="zh-CN" dirty="0"/>
              <a:t>PowerPoint</a:t>
            </a:r>
            <a:r>
              <a:rPr lang="zh-CN" altLang="zh-CN" dirty="0"/>
              <a:t>后</a:t>
            </a:r>
            <a:r>
              <a:rPr lang="zh-CN" altLang="en-US" dirty="0"/>
              <a:t>若</a:t>
            </a:r>
            <a:r>
              <a:rPr lang="zh-CN" altLang="zh-CN" dirty="0"/>
              <a:t>提示</a:t>
            </a:r>
            <a:r>
              <a:rPr lang="en-US" altLang="zh-CN" dirty="0"/>
              <a:t>“</a:t>
            </a:r>
            <a:r>
              <a:rPr lang="zh-CN" altLang="en-US" dirty="0"/>
              <a:t>读取清单时出现异常：清单可能无效，或者文件无法打开</a:t>
            </a:r>
            <a:r>
              <a:rPr lang="en-US" altLang="zh-CN" dirty="0"/>
              <a:t>”</a:t>
            </a:r>
            <a:r>
              <a:rPr lang="zh-CN" altLang="zh-CN" dirty="0"/>
              <a:t>。</a:t>
            </a:r>
            <a:r>
              <a:rPr lang="zh-CN" altLang="en-US" dirty="0"/>
              <a:t>请加入</a:t>
            </a:r>
            <a:r>
              <a:rPr lang="en-US" altLang="zh-CN" dirty="0"/>
              <a:t>OK</a:t>
            </a:r>
            <a:r>
              <a:rPr lang="zh-CN" altLang="en-US" dirty="0"/>
              <a:t>群，找群主咨询</a:t>
            </a:r>
            <a:endParaRPr lang="zh-CN" altLang="zh-CN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9" name="矩形: 圆角 8">
            <a:hlinkClick r:id="rId2"/>
            <a:extLst>
              <a:ext uri="{FF2B5EF4-FFF2-40B4-BE49-F238E27FC236}">
                <a16:creationId xmlns:a16="http://schemas.microsoft.com/office/drawing/2014/main" id="{F44CF0ED-FABB-4499-ABFE-4CDAC6167EDC}"/>
              </a:ext>
            </a:extLst>
          </p:cNvPr>
          <p:cNvSpPr/>
          <p:nvPr/>
        </p:nvSpPr>
        <p:spPr>
          <a:xfrm>
            <a:off x="4562998" y="3985390"/>
            <a:ext cx="3066005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加入</a:t>
            </a:r>
            <a:r>
              <a:rPr lang="en-US" altLang="zh-CN" sz="20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群，找群主</a:t>
            </a:r>
          </a:p>
        </p:txBody>
      </p:sp>
    </p:spTree>
    <p:extLst>
      <p:ext uri="{BB962C8B-B14F-4D97-AF65-F5344CB8AC3E}">
        <p14:creationId xmlns:p14="http://schemas.microsoft.com/office/powerpoint/2010/main" val="2561386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1469806" y="781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4" name="矩形: 圆角 3">
            <a:hlinkClick r:id="rId2" action="ppaction://hlinksldjump"/>
            <a:extLst>
              <a:ext uri="{FF2B5EF4-FFF2-40B4-BE49-F238E27FC236}">
                <a16:creationId xmlns:a16="http://schemas.microsoft.com/office/drawing/2014/main" id="{E31CE7DC-5168-4A5E-9F7A-D55A6322DBAD}"/>
              </a:ext>
            </a:extLst>
          </p:cNvPr>
          <p:cNvSpPr/>
          <p:nvPr/>
        </p:nvSpPr>
        <p:spPr>
          <a:xfrm>
            <a:off x="2936239" y="2677991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我知道</a:t>
            </a:r>
          </a:p>
        </p:txBody>
      </p:sp>
      <p:sp>
        <p:nvSpPr>
          <p:cNvPr id="5" name="矩形: 圆角 4">
            <a:hlinkClick r:id="rId3" action="ppaction://hlinksldjump"/>
            <a:extLst>
              <a:ext uri="{FF2B5EF4-FFF2-40B4-BE49-F238E27FC236}">
                <a16:creationId xmlns:a16="http://schemas.microsoft.com/office/drawing/2014/main" id="{BE839038-E4BD-43D3-85CE-ABFB81AA729F}"/>
              </a:ext>
            </a:extLst>
          </p:cNvPr>
          <p:cNvSpPr/>
          <p:nvPr/>
        </p:nvSpPr>
        <p:spPr>
          <a:xfrm>
            <a:off x="2936239" y="3904907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不知道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2275083" y="1663597"/>
            <a:ext cx="76418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是否知道如何打开</a:t>
            </a:r>
            <a:r>
              <a:rPr lang="en-US" altLang="zh-CN" dirty="0"/>
              <a:t>COM</a:t>
            </a:r>
            <a:r>
              <a:rPr lang="zh-CN" altLang="en-US" dirty="0"/>
              <a:t>加载项</a:t>
            </a:r>
          </a:p>
        </p:txBody>
      </p:sp>
    </p:spTree>
    <p:extLst>
      <p:ext uri="{BB962C8B-B14F-4D97-AF65-F5344CB8AC3E}">
        <p14:creationId xmlns:p14="http://schemas.microsoft.com/office/powerpoint/2010/main" val="352547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1469806" y="781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3685725" y="1663597"/>
            <a:ext cx="482055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COM</a:t>
            </a:r>
            <a:r>
              <a:rPr lang="zh-CN" altLang="en-US" dirty="0"/>
              <a:t>加载项在哪里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C6F6E47-E186-458A-8398-71041C8CD8CE}"/>
              </a:ext>
            </a:extLst>
          </p:cNvPr>
          <p:cNvSpPr txBox="1"/>
          <p:nvPr/>
        </p:nvSpPr>
        <p:spPr>
          <a:xfrm>
            <a:off x="3501130" y="2822639"/>
            <a:ext cx="74716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打开</a:t>
            </a:r>
            <a:r>
              <a:rPr lang="en-US" altLang="zh-CN" sz="2000" dirty="0">
                <a:solidFill>
                  <a:schemeClr val="lt1">
                    <a:alpha val="80000"/>
                  </a:schemeClr>
                </a:solidFill>
              </a:rPr>
              <a:t>PPT </a:t>
            </a:r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→ </a:t>
            </a:r>
            <a:r>
              <a:rPr lang="en-US" altLang="zh-CN" sz="2000" dirty="0">
                <a:solidFill>
                  <a:schemeClr val="lt1">
                    <a:alpha val="80000"/>
                  </a:schemeClr>
                </a:solidFill>
              </a:rPr>
              <a:t>Office</a:t>
            </a:r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图标 → </a:t>
            </a:r>
            <a:r>
              <a:rPr lang="en-US" altLang="zh-CN" sz="2000" dirty="0">
                <a:solidFill>
                  <a:schemeClr val="lt1">
                    <a:alpha val="80000"/>
                  </a:schemeClr>
                </a:solidFill>
              </a:rPr>
              <a:t>PowerPoint</a:t>
            </a:r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选项 → 加载项 → 转到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7373745-1620-4FC3-9D58-84D14FD4745D}"/>
              </a:ext>
            </a:extLst>
          </p:cNvPr>
          <p:cNvSpPr txBox="1"/>
          <p:nvPr/>
        </p:nvSpPr>
        <p:spPr>
          <a:xfrm>
            <a:off x="3501130" y="3605052"/>
            <a:ext cx="747166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打开</a:t>
            </a:r>
            <a:r>
              <a:rPr lang="en-US" altLang="zh-CN" sz="2000" dirty="0">
                <a:solidFill>
                  <a:schemeClr val="lt1">
                    <a:alpha val="80000"/>
                  </a:schemeClr>
                </a:solidFill>
              </a:rPr>
              <a:t>PPT </a:t>
            </a:r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→ 文件 → 选项 → 加载项 → 转到</a:t>
            </a:r>
          </a:p>
        </p:txBody>
      </p:sp>
      <p:sp>
        <p:nvSpPr>
          <p:cNvPr id="10" name="矩形: 圆角 9">
            <a:hlinkClick r:id="rId2" action="ppaction://hlinksldjump"/>
            <a:extLst>
              <a:ext uri="{FF2B5EF4-FFF2-40B4-BE49-F238E27FC236}">
                <a16:creationId xmlns:a16="http://schemas.microsoft.com/office/drawing/2014/main" id="{A58FD8ED-D7BC-4A59-BA43-A921053F27C3}"/>
              </a:ext>
            </a:extLst>
          </p:cNvPr>
          <p:cNvSpPr/>
          <p:nvPr/>
        </p:nvSpPr>
        <p:spPr>
          <a:xfrm>
            <a:off x="707010" y="2815723"/>
            <a:ext cx="2584765" cy="413942"/>
          </a:xfrm>
          <a:prstGeom prst="roundRect">
            <a:avLst>
              <a:gd name="adj" fmla="val 817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1600" dirty="0">
                <a:solidFill>
                  <a:schemeClr val="lt1">
                    <a:alpha val="80000"/>
                  </a:schemeClr>
                </a:solidFill>
              </a:rPr>
              <a:t>MS Office 2007</a:t>
            </a:r>
            <a:endParaRPr lang="zh-CN" altLang="en-US" sz="16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11" name="矩形: 圆角 10">
            <a:hlinkClick r:id="rId2" action="ppaction://hlinksldjump"/>
            <a:extLst>
              <a:ext uri="{FF2B5EF4-FFF2-40B4-BE49-F238E27FC236}">
                <a16:creationId xmlns:a16="http://schemas.microsoft.com/office/drawing/2014/main" id="{8B1CF623-8D0F-4152-B6B7-2EB90137BD3D}"/>
              </a:ext>
            </a:extLst>
          </p:cNvPr>
          <p:cNvSpPr/>
          <p:nvPr/>
        </p:nvSpPr>
        <p:spPr>
          <a:xfrm>
            <a:off x="707010" y="3598136"/>
            <a:ext cx="2584765" cy="413942"/>
          </a:xfrm>
          <a:prstGeom prst="roundRect">
            <a:avLst>
              <a:gd name="adj" fmla="val 817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1600" dirty="0">
                <a:solidFill>
                  <a:schemeClr val="lt1">
                    <a:alpha val="80000"/>
                  </a:schemeClr>
                </a:solidFill>
              </a:rPr>
              <a:t>MS Office</a:t>
            </a:r>
            <a:r>
              <a:rPr lang="zh-CN" altLang="en-US" sz="1600" dirty="0">
                <a:solidFill>
                  <a:schemeClr val="lt1">
                    <a:alpha val="80000"/>
                  </a:schemeClr>
                </a:solidFill>
              </a:rPr>
              <a:t> </a:t>
            </a:r>
            <a:r>
              <a:rPr lang="en-US" altLang="zh-CN" sz="1600" dirty="0">
                <a:solidFill>
                  <a:schemeClr val="lt1">
                    <a:alpha val="80000"/>
                  </a:schemeClr>
                </a:solidFill>
              </a:rPr>
              <a:t>2010</a:t>
            </a:r>
            <a:r>
              <a:rPr lang="zh-CN" altLang="en-US" sz="1600" dirty="0">
                <a:solidFill>
                  <a:schemeClr val="lt1">
                    <a:alpha val="80000"/>
                  </a:schemeClr>
                </a:solidFill>
              </a:rPr>
              <a:t>及以上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1E5857E-8D56-461F-912B-DF921CB1B37C}"/>
              </a:ext>
            </a:extLst>
          </p:cNvPr>
          <p:cNvSpPr txBox="1"/>
          <p:nvPr/>
        </p:nvSpPr>
        <p:spPr>
          <a:xfrm>
            <a:off x="3501129" y="4408595"/>
            <a:ext cx="74716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打开</a:t>
            </a:r>
            <a:r>
              <a:rPr lang="en-US" altLang="zh-CN" sz="2000" dirty="0">
                <a:solidFill>
                  <a:schemeClr val="lt1">
                    <a:alpha val="80000"/>
                  </a:schemeClr>
                </a:solidFill>
              </a:rPr>
              <a:t>WPS</a:t>
            </a:r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演示 → 文件旁边的三角形 → 工具 → </a:t>
            </a:r>
            <a:r>
              <a:rPr lang="en-US" altLang="zh-CN" sz="2000" dirty="0">
                <a:solidFill>
                  <a:schemeClr val="lt1">
                    <a:alpha val="80000"/>
                  </a:schemeClr>
                </a:solidFill>
              </a:rPr>
              <a:t>COM</a:t>
            </a:r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加载项</a:t>
            </a:r>
          </a:p>
        </p:txBody>
      </p:sp>
      <p:sp>
        <p:nvSpPr>
          <p:cNvPr id="13" name="矩形: 圆角 12">
            <a:hlinkClick r:id="rId2" action="ppaction://hlinksldjump"/>
            <a:extLst>
              <a:ext uri="{FF2B5EF4-FFF2-40B4-BE49-F238E27FC236}">
                <a16:creationId xmlns:a16="http://schemas.microsoft.com/office/drawing/2014/main" id="{755EF704-51C9-4C34-AF59-8C80104DCE5B}"/>
              </a:ext>
            </a:extLst>
          </p:cNvPr>
          <p:cNvSpPr/>
          <p:nvPr/>
        </p:nvSpPr>
        <p:spPr>
          <a:xfrm>
            <a:off x="707009" y="4401679"/>
            <a:ext cx="2584765" cy="413942"/>
          </a:xfrm>
          <a:prstGeom prst="roundRect">
            <a:avLst>
              <a:gd name="adj" fmla="val 817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1600" dirty="0">
                <a:solidFill>
                  <a:schemeClr val="lt1">
                    <a:alpha val="80000"/>
                  </a:schemeClr>
                </a:solidFill>
              </a:rPr>
              <a:t>WPS Office</a:t>
            </a:r>
            <a:endParaRPr lang="zh-CN" altLang="en-US" sz="16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14" name="矩形: 圆角 13">
            <a:hlinkClick r:id="rId3" action="ppaction://hlinksldjump"/>
            <a:extLst>
              <a:ext uri="{FF2B5EF4-FFF2-40B4-BE49-F238E27FC236}">
                <a16:creationId xmlns:a16="http://schemas.microsoft.com/office/drawing/2014/main" id="{A9C13336-6C5C-40D3-8F5F-A8E2C2AA907B}"/>
              </a:ext>
            </a:extLst>
          </p:cNvPr>
          <p:cNvSpPr/>
          <p:nvPr/>
        </p:nvSpPr>
        <p:spPr>
          <a:xfrm>
            <a:off x="4978400" y="5191008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继续</a:t>
            </a:r>
          </a:p>
        </p:txBody>
      </p:sp>
    </p:spTree>
    <p:extLst>
      <p:ext uri="{BB962C8B-B14F-4D97-AF65-F5344CB8AC3E}">
        <p14:creationId xmlns:p14="http://schemas.microsoft.com/office/powerpoint/2010/main" val="1054893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4730080" y="1663597"/>
            <a:ext cx="27318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/>
              <a:t>次勾选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ED8951-4CD1-4AF8-AD48-8FF199D99E9D}"/>
              </a:ext>
            </a:extLst>
          </p:cNvPr>
          <p:cNvSpPr txBox="1"/>
          <p:nvPr/>
        </p:nvSpPr>
        <p:spPr>
          <a:xfrm>
            <a:off x="3059575" y="2573819"/>
            <a:ext cx="60728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>
              <a:lnSpc>
                <a:spcPct val="150000"/>
              </a:lnSpc>
            </a:pPr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COM</a:t>
            </a: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加载项中勾选</a:t>
            </a:r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插件，单击确定按钮</a:t>
            </a:r>
          </a:p>
        </p:txBody>
      </p:sp>
      <p:sp>
        <p:nvSpPr>
          <p:cNvPr id="9" name="矩形: 圆角 8">
            <a:hlinkClick r:id="rId2" action="ppaction://hlinksldjump"/>
            <a:extLst>
              <a:ext uri="{FF2B5EF4-FFF2-40B4-BE49-F238E27FC236}">
                <a16:creationId xmlns:a16="http://schemas.microsoft.com/office/drawing/2014/main" id="{C613E191-DE4A-4B10-B56A-49DEF11CF355}"/>
              </a:ext>
            </a:extLst>
          </p:cNvPr>
          <p:cNvSpPr/>
          <p:nvPr/>
        </p:nvSpPr>
        <p:spPr>
          <a:xfrm>
            <a:off x="4978400" y="3637851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继续</a:t>
            </a:r>
          </a:p>
        </p:txBody>
      </p:sp>
    </p:spTree>
    <p:extLst>
      <p:ext uri="{BB962C8B-B14F-4D97-AF65-F5344CB8AC3E}">
        <p14:creationId xmlns:p14="http://schemas.microsoft.com/office/powerpoint/2010/main" val="3496649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1804603" y="1663597"/>
            <a:ext cx="858279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en-US" altLang="zh-CN" dirty="0"/>
              <a:t>PPT</a:t>
            </a:r>
            <a:r>
              <a:rPr lang="zh-CN" altLang="en-US" dirty="0"/>
              <a:t>界面中是否出现</a:t>
            </a:r>
            <a:r>
              <a:rPr lang="en-US" altLang="zh-CN" dirty="0"/>
              <a:t>OK</a:t>
            </a:r>
            <a:r>
              <a:rPr lang="zh-CN" altLang="en-US" dirty="0"/>
              <a:t>插件选项卡</a:t>
            </a:r>
          </a:p>
        </p:txBody>
      </p:sp>
      <p:sp>
        <p:nvSpPr>
          <p:cNvPr id="10" name="矩形: 圆角 9">
            <a:hlinkClick r:id="rId2" action="ppaction://hlinksldjump"/>
            <a:extLst>
              <a:ext uri="{FF2B5EF4-FFF2-40B4-BE49-F238E27FC236}">
                <a16:creationId xmlns:a16="http://schemas.microsoft.com/office/drawing/2014/main" id="{8A463D66-F5D8-4B9A-90D2-02DD69C4D4C2}"/>
              </a:ext>
            </a:extLst>
          </p:cNvPr>
          <p:cNvSpPr/>
          <p:nvPr/>
        </p:nvSpPr>
        <p:spPr>
          <a:xfrm>
            <a:off x="2936239" y="2677991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已出现</a:t>
            </a:r>
          </a:p>
        </p:txBody>
      </p:sp>
      <p:sp>
        <p:nvSpPr>
          <p:cNvPr id="11" name="矩形: 圆角 10">
            <a:hlinkClick r:id="rId3" action="ppaction://hlinksldjump"/>
            <a:extLst>
              <a:ext uri="{FF2B5EF4-FFF2-40B4-BE49-F238E27FC236}">
                <a16:creationId xmlns:a16="http://schemas.microsoft.com/office/drawing/2014/main" id="{276B6153-F68A-473F-9846-46C7D03BF0A7}"/>
              </a:ext>
            </a:extLst>
          </p:cNvPr>
          <p:cNvSpPr/>
          <p:nvPr/>
        </p:nvSpPr>
        <p:spPr>
          <a:xfrm>
            <a:off x="2936239" y="3904907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还是没有</a:t>
            </a:r>
          </a:p>
        </p:txBody>
      </p:sp>
    </p:spTree>
    <p:extLst>
      <p:ext uri="{BB962C8B-B14F-4D97-AF65-F5344CB8AC3E}">
        <p14:creationId xmlns:p14="http://schemas.microsoft.com/office/powerpoint/2010/main" val="528610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4730080" y="1663597"/>
            <a:ext cx="27318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第</a:t>
            </a:r>
            <a:r>
              <a:rPr lang="en-US" altLang="zh-CN" dirty="0"/>
              <a:t>2</a:t>
            </a:r>
            <a:r>
              <a:rPr lang="zh-CN" altLang="en-US" dirty="0"/>
              <a:t>次勾选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ED8951-4CD1-4AF8-AD48-8FF199D99E9D}"/>
              </a:ext>
            </a:extLst>
          </p:cNvPr>
          <p:cNvSpPr txBox="1"/>
          <p:nvPr/>
        </p:nvSpPr>
        <p:spPr>
          <a:xfrm>
            <a:off x="1982771" y="2573819"/>
            <a:ext cx="822645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>
              <a:lnSpc>
                <a:spcPct val="150000"/>
              </a:lnSpc>
            </a:pP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再次打开</a:t>
            </a:r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COM</a:t>
            </a: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加载项，勾选</a:t>
            </a:r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插件，看</a:t>
            </a:r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COM</a:t>
            </a: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加载项界面</a:t>
            </a:r>
            <a:endParaRPr lang="en-US" altLang="zh-CN" sz="2400" dirty="0">
              <a:solidFill>
                <a:schemeClr val="lt1">
                  <a:alpha val="80000"/>
                </a:schemeClr>
              </a:solidFill>
            </a:endParaRPr>
          </a:p>
          <a:p>
            <a:pPr algn="ctr" fontAlgn="ctr">
              <a:lnSpc>
                <a:spcPct val="150000"/>
              </a:lnSpc>
            </a:pP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底部的</a:t>
            </a:r>
            <a:r>
              <a:rPr lang="zh-CN" altLang="en-US" sz="2400" b="1" dirty="0">
                <a:solidFill>
                  <a:schemeClr val="lt1">
                    <a:alpha val="80000"/>
                  </a:schemeClr>
                </a:solidFill>
              </a:rPr>
              <a:t>加载行为</a:t>
            </a: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提示什么</a:t>
            </a:r>
          </a:p>
        </p:txBody>
      </p:sp>
      <p:sp>
        <p:nvSpPr>
          <p:cNvPr id="9" name="矩形: 圆角 8">
            <a:hlinkClick r:id="rId2" action="ppaction://hlinksldjump"/>
            <a:extLst>
              <a:ext uri="{FF2B5EF4-FFF2-40B4-BE49-F238E27FC236}">
                <a16:creationId xmlns:a16="http://schemas.microsoft.com/office/drawing/2014/main" id="{C613E191-DE4A-4B10-B56A-49DEF11CF355}"/>
              </a:ext>
            </a:extLst>
          </p:cNvPr>
          <p:cNvSpPr/>
          <p:nvPr/>
        </p:nvSpPr>
        <p:spPr>
          <a:xfrm>
            <a:off x="4978200" y="4271257"/>
            <a:ext cx="2235600" cy="622800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继续</a:t>
            </a:r>
          </a:p>
        </p:txBody>
      </p:sp>
    </p:spTree>
    <p:extLst>
      <p:ext uri="{BB962C8B-B14F-4D97-AF65-F5344CB8AC3E}">
        <p14:creationId xmlns:p14="http://schemas.microsoft.com/office/powerpoint/2010/main" val="2689716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701C38F-2DD9-400D-97D2-F8FB96FB1986}"/>
              </a:ext>
            </a:extLst>
          </p:cNvPr>
          <p:cNvSpPr txBox="1"/>
          <p:nvPr/>
        </p:nvSpPr>
        <p:spPr>
          <a:xfrm>
            <a:off x="2900257" y="1663597"/>
            <a:ext cx="639149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常见错误提示及尝试办法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E097097-A15B-497E-9824-A89CD7910E53}"/>
              </a:ext>
            </a:extLst>
          </p:cNvPr>
          <p:cNvSpPr txBox="1"/>
          <p:nvPr/>
        </p:nvSpPr>
        <p:spPr>
          <a:xfrm>
            <a:off x="1469806" y="2608569"/>
            <a:ext cx="9521932" cy="1176353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/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 lang="zh-CN" altLang="zh-CN" dirty="0"/>
              <a:t>提示</a:t>
            </a:r>
            <a:r>
              <a:rPr lang="en-US" altLang="zh-CN" dirty="0"/>
              <a:t>“</a:t>
            </a:r>
            <a:r>
              <a:rPr lang="en-US" altLang="zh-CN" b="1" dirty="0"/>
              <a:t>managed add-in loader</a:t>
            </a:r>
            <a:r>
              <a:rPr lang="zh-CN" altLang="zh-CN" b="1" dirty="0"/>
              <a:t>未能初始化</a:t>
            </a:r>
            <a:r>
              <a:rPr lang="en-US" altLang="zh-CN" dirty="0"/>
              <a:t>”</a:t>
            </a:r>
            <a:r>
              <a:rPr lang="zh-CN" altLang="zh-CN" dirty="0"/>
              <a:t>。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可尝试安装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Microsoft Visual Studio 2010 Tools for Office Runtime</a:t>
            </a:r>
            <a:r>
              <a:rPr lang="zh-CN" altLang="zh-CN" dirty="0">
                <a:solidFill>
                  <a:schemeClr val="bg1">
                    <a:alpha val="80000"/>
                  </a:schemeClr>
                </a:solidFill>
              </a:rPr>
              <a:t>这个运行环境。</a:t>
            </a:r>
          </a:p>
        </p:txBody>
      </p:sp>
      <p:sp>
        <p:nvSpPr>
          <p:cNvPr id="13" name="矩形: 圆角 12">
            <a:hlinkClick r:id="rId2" action="ppaction://hlinksldjump"/>
            <a:extLst>
              <a:ext uri="{FF2B5EF4-FFF2-40B4-BE49-F238E27FC236}">
                <a16:creationId xmlns:a16="http://schemas.microsoft.com/office/drawing/2014/main" id="{F657C9CD-B65B-41A5-8212-A3A695BF4BDE}"/>
              </a:ext>
            </a:extLst>
          </p:cNvPr>
          <p:cNvSpPr/>
          <p:nvPr/>
        </p:nvSpPr>
        <p:spPr>
          <a:xfrm>
            <a:off x="3679541" y="5194403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已解决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5D2490C-5DD1-4246-B380-1984CC1D655D}"/>
              </a:ext>
            </a:extLst>
          </p:cNvPr>
          <p:cNvSpPr txBox="1"/>
          <p:nvPr/>
        </p:nvSpPr>
        <p:spPr>
          <a:xfrm>
            <a:off x="1469806" y="3568689"/>
            <a:ext cx="9521932" cy="47753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/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 lang="zh-CN" altLang="zh-CN" dirty="0"/>
              <a:t>提示</a:t>
            </a:r>
            <a:r>
              <a:rPr lang="en-US" altLang="zh-CN" dirty="0"/>
              <a:t>“</a:t>
            </a:r>
            <a:r>
              <a:rPr lang="zh-CN" altLang="en-US" b="1" dirty="0"/>
              <a:t>已卸载</a:t>
            </a:r>
            <a:r>
              <a:rPr lang="en-US" altLang="zh-CN" dirty="0"/>
              <a:t>”</a:t>
            </a:r>
            <a:r>
              <a:rPr lang="zh-CN" altLang="zh-CN" dirty="0"/>
              <a:t>。</a:t>
            </a:r>
            <a:r>
              <a:rPr lang="zh-CN" altLang="en-US" dirty="0">
                <a:solidFill>
                  <a:schemeClr val="bg1">
                    <a:alpha val="80000"/>
                  </a:schemeClr>
                </a:solidFill>
              </a:rPr>
              <a:t>可到安装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OK</a:t>
            </a:r>
            <a:r>
              <a:rPr lang="zh-CN" altLang="en-US" dirty="0">
                <a:solidFill>
                  <a:schemeClr val="bg1">
                    <a:alpha val="80000"/>
                  </a:schemeClr>
                </a:solidFill>
              </a:rPr>
              <a:t>的文件夹中，找到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.vsto</a:t>
            </a:r>
            <a:r>
              <a:rPr lang="zh-CN" altLang="en-US" dirty="0">
                <a:solidFill>
                  <a:schemeClr val="bg1">
                    <a:alpha val="80000"/>
                  </a:schemeClr>
                </a:solidFill>
              </a:rPr>
              <a:t>这个文件，双击打开。</a:t>
            </a:r>
            <a:endParaRPr lang="zh-CN" altLang="zh-CN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C424C63-24D4-4A65-821B-82834B912469}"/>
              </a:ext>
            </a:extLst>
          </p:cNvPr>
          <p:cNvSpPr txBox="1"/>
          <p:nvPr/>
        </p:nvSpPr>
        <p:spPr>
          <a:xfrm>
            <a:off x="1463807" y="4267511"/>
            <a:ext cx="9521932" cy="857444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/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 lang="zh-CN" altLang="zh-CN" dirty="0"/>
              <a:t>提示</a:t>
            </a:r>
            <a:r>
              <a:rPr lang="en-US" altLang="zh-CN" dirty="0"/>
              <a:t>“</a:t>
            </a:r>
            <a:r>
              <a:rPr lang="zh-CN" altLang="zh-CN" b="1" dirty="0"/>
              <a:t>未加载。加载</a:t>
            </a:r>
            <a:r>
              <a:rPr lang="en-US" altLang="zh-CN" b="1" dirty="0"/>
              <a:t>COM</a:t>
            </a:r>
            <a:r>
              <a:rPr lang="zh-CN" altLang="zh-CN" b="1" dirty="0"/>
              <a:t>加载项时出现运行错误</a:t>
            </a:r>
            <a:r>
              <a:rPr lang="en-US" altLang="zh-CN" dirty="0"/>
              <a:t>”</a:t>
            </a:r>
            <a:r>
              <a:rPr lang="zh-CN" altLang="zh-CN" dirty="0"/>
              <a:t>。</a:t>
            </a:r>
            <a:r>
              <a:rPr lang="zh-CN" altLang="en-US" dirty="0">
                <a:solidFill>
                  <a:schemeClr val="bg1">
                    <a:alpha val="80000"/>
                  </a:schemeClr>
                </a:solidFill>
              </a:rPr>
              <a:t>可尝试卸载插件，重装到其它路径。或者请加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OK</a:t>
            </a:r>
            <a:r>
              <a:rPr lang="zh-CN" altLang="en-US" dirty="0">
                <a:solidFill>
                  <a:schemeClr val="bg1">
                    <a:alpha val="80000"/>
                  </a:schemeClr>
                </a:solidFill>
              </a:rPr>
              <a:t>群，找群主咨询。</a:t>
            </a:r>
            <a:endParaRPr lang="zh-CN" altLang="zh-CN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16" name="矩形: 圆角 15">
            <a:hlinkClick r:id="rId3"/>
            <a:extLst>
              <a:ext uri="{FF2B5EF4-FFF2-40B4-BE49-F238E27FC236}">
                <a16:creationId xmlns:a16="http://schemas.microsoft.com/office/drawing/2014/main" id="{8C6E254D-2242-4C22-83CB-7CA4518F693E}"/>
              </a:ext>
            </a:extLst>
          </p:cNvPr>
          <p:cNvSpPr/>
          <p:nvPr/>
        </p:nvSpPr>
        <p:spPr>
          <a:xfrm>
            <a:off x="6076183" y="5194403"/>
            <a:ext cx="3066005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加入</a:t>
            </a:r>
            <a:r>
              <a:rPr lang="en-US" altLang="zh-CN" sz="20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群，找群主</a:t>
            </a:r>
          </a:p>
        </p:txBody>
      </p:sp>
    </p:spTree>
    <p:extLst>
      <p:ext uri="{BB962C8B-B14F-4D97-AF65-F5344CB8AC3E}">
        <p14:creationId xmlns:p14="http://schemas.microsoft.com/office/powerpoint/2010/main" val="2410018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5157281" y="2248059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恭喜你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ED8951-4CD1-4AF8-AD48-8FF199D99E9D}"/>
              </a:ext>
            </a:extLst>
          </p:cNvPr>
          <p:cNvSpPr txBox="1"/>
          <p:nvPr/>
        </p:nvSpPr>
        <p:spPr>
          <a:xfrm>
            <a:off x="1982771" y="3158281"/>
            <a:ext cx="82264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>
              <a:lnSpc>
                <a:spcPct val="150000"/>
              </a:lnSpc>
            </a:pP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你可以正常使用</a:t>
            </a:r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插件了。请单击退出按钮</a:t>
            </a:r>
          </a:p>
        </p:txBody>
      </p:sp>
    </p:spTree>
    <p:extLst>
      <p:ext uri="{BB962C8B-B14F-4D97-AF65-F5344CB8AC3E}">
        <p14:creationId xmlns:p14="http://schemas.microsoft.com/office/powerpoint/2010/main" val="10162202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4743704" y="1381828"/>
            <a:ext cx="270458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何种</a:t>
            </a:r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Office</a:t>
            </a:r>
            <a:endParaRPr lang="zh-CN" altLang="en-US" sz="44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8EE8AED9-76E8-4759-ABDF-C786C123BC9A}"/>
              </a:ext>
            </a:extLst>
          </p:cNvPr>
          <p:cNvSpPr/>
          <p:nvPr/>
        </p:nvSpPr>
        <p:spPr>
          <a:xfrm>
            <a:off x="3654457" y="2504372"/>
            <a:ext cx="4883085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Microsoft Office</a:t>
            </a:r>
            <a:endParaRPr lang="zh-CN" altLang="en-US" sz="24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8" name="矩形: 圆角 7">
            <a:hlinkClick r:id="rId3" action="ppaction://hlinksldjump"/>
            <a:extLst>
              <a:ext uri="{FF2B5EF4-FFF2-40B4-BE49-F238E27FC236}">
                <a16:creationId xmlns:a16="http://schemas.microsoft.com/office/drawing/2014/main" id="{B20A4649-63CC-4180-9971-65EDA475DAEC}"/>
              </a:ext>
            </a:extLst>
          </p:cNvPr>
          <p:cNvSpPr/>
          <p:nvPr/>
        </p:nvSpPr>
        <p:spPr>
          <a:xfrm>
            <a:off x="3654456" y="3740461"/>
            <a:ext cx="4883085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WPS Office</a:t>
            </a:r>
            <a:endParaRPr lang="zh-CN" altLang="en-US" sz="2400" dirty="0">
              <a:solidFill>
                <a:schemeClr val="lt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182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701C38F-2DD9-400D-97D2-F8FB96FB1986}"/>
              </a:ext>
            </a:extLst>
          </p:cNvPr>
          <p:cNvSpPr txBox="1"/>
          <p:nvPr/>
        </p:nvSpPr>
        <p:spPr>
          <a:xfrm>
            <a:off x="4310900" y="1663597"/>
            <a:ext cx="35702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如何卸载插件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E097097-A15B-497E-9824-A89CD7910E53}"/>
              </a:ext>
            </a:extLst>
          </p:cNvPr>
          <p:cNvSpPr txBox="1"/>
          <p:nvPr/>
        </p:nvSpPr>
        <p:spPr>
          <a:xfrm>
            <a:off x="1469806" y="2608569"/>
            <a:ext cx="9521932" cy="47753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/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 lang="zh-CN" altLang="en-US" dirty="0"/>
              <a:t>运行</a:t>
            </a:r>
            <a:r>
              <a:rPr lang="en-US" altLang="zh-CN" dirty="0"/>
              <a:t>OK</a:t>
            </a:r>
            <a:r>
              <a:rPr lang="zh-CN" altLang="en-US" dirty="0"/>
              <a:t>插件安装包，</a:t>
            </a:r>
            <a:r>
              <a:rPr lang="zh-CN" altLang="en-US" dirty="0">
                <a:solidFill>
                  <a:schemeClr val="bg1">
                    <a:alpha val="80000"/>
                  </a:schemeClr>
                </a:solidFill>
              </a:rPr>
              <a:t>单击删除按钮即可</a:t>
            </a:r>
            <a:endParaRPr lang="zh-CN" altLang="zh-CN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13" name="矩形: 圆角 12">
            <a:hlinkClick r:id="rId2" action="ppaction://hlinksldjump"/>
            <a:extLst>
              <a:ext uri="{FF2B5EF4-FFF2-40B4-BE49-F238E27FC236}">
                <a16:creationId xmlns:a16="http://schemas.microsoft.com/office/drawing/2014/main" id="{F657C9CD-B65B-41A5-8212-A3A695BF4BDE}"/>
              </a:ext>
            </a:extLst>
          </p:cNvPr>
          <p:cNvSpPr/>
          <p:nvPr/>
        </p:nvSpPr>
        <p:spPr>
          <a:xfrm>
            <a:off x="3860800" y="3995275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已解决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5D2490C-5DD1-4246-B380-1984CC1D655D}"/>
              </a:ext>
            </a:extLst>
          </p:cNvPr>
          <p:cNvSpPr txBox="1"/>
          <p:nvPr/>
        </p:nvSpPr>
        <p:spPr>
          <a:xfrm>
            <a:off x="1469806" y="3150877"/>
            <a:ext cx="9521932" cy="47753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/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 lang="zh-CN" altLang="en-US" dirty="0"/>
              <a:t>前往系统卸载软件的界面中找到</a:t>
            </a:r>
            <a:r>
              <a:rPr lang="en-US" altLang="zh-CN" dirty="0"/>
              <a:t>OK</a:t>
            </a:r>
            <a:r>
              <a:rPr lang="zh-CN" altLang="en-US" dirty="0"/>
              <a:t>插件，</a:t>
            </a:r>
            <a:r>
              <a:rPr lang="zh-CN" altLang="en-US" dirty="0">
                <a:solidFill>
                  <a:schemeClr val="bg1">
                    <a:alpha val="80000"/>
                  </a:schemeClr>
                </a:solidFill>
              </a:rPr>
              <a:t>像卸载普通软件那样卸载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OK</a:t>
            </a:r>
            <a:r>
              <a:rPr lang="zh-CN" altLang="en-US" dirty="0">
                <a:solidFill>
                  <a:schemeClr val="bg1">
                    <a:alpha val="80000"/>
                  </a:schemeClr>
                </a:solidFill>
              </a:rPr>
              <a:t>插件即可</a:t>
            </a:r>
            <a:endParaRPr lang="zh-CN" altLang="zh-CN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16" name="矩形: 圆角 15">
            <a:hlinkClick r:id="rId3" action="ppaction://hlinksldjump"/>
            <a:extLst>
              <a:ext uri="{FF2B5EF4-FFF2-40B4-BE49-F238E27FC236}">
                <a16:creationId xmlns:a16="http://schemas.microsoft.com/office/drawing/2014/main" id="{8C6E254D-2242-4C22-83CB-7CA4518F693E}"/>
              </a:ext>
            </a:extLst>
          </p:cNvPr>
          <p:cNvSpPr/>
          <p:nvPr/>
        </p:nvSpPr>
        <p:spPr>
          <a:xfrm>
            <a:off x="6257442" y="3995275"/>
            <a:ext cx="22356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卸载有问题</a:t>
            </a:r>
          </a:p>
        </p:txBody>
      </p:sp>
    </p:spTree>
    <p:extLst>
      <p:ext uri="{BB962C8B-B14F-4D97-AF65-F5344CB8AC3E}">
        <p14:creationId xmlns:p14="http://schemas.microsoft.com/office/powerpoint/2010/main" val="1982593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701C38F-2DD9-400D-97D2-F8FB96FB1986}"/>
              </a:ext>
            </a:extLst>
          </p:cNvPr>
          <p:cNvSpPr txBox="1"/>
          <p:nvPr/>
        </p:nvSpPr>
        <p:spPr>
          <a:xfrm>
            <a:off x="3464514" y="1663597"/>
            <a:ext cx="52629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常见错误及解决办法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E097097-A15B-497E-9824-A89CD7910E53}"/>
              </a:ext>
            </a:extLst>
          </p:cNvPr>
          <p:cNvSpPr txBox="1"/>
          <p:nvPr/>
        </p:nvSpPr>
        <p:spPr>
          <a:xfrm>
            <a:off x="1469806" y="2608569"/>
            <a:ext cx="9521932" cy="47753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/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lvl="0"/>
            <a:r>
              <a:rPr lang="zh-CN" altLang="en-US" dirty="0"/>
              <a:t>手动删除了</a:t>
            </a:r>
            <a:r>
              <a:rPr lang="en-US" altLang="zh-CN" dirty="0"/>
              <a:t>OK</a:t>
            </a:r>
            <a:r>
              <a:rPr lang="zh-CN" altLang="en-US" dirty="0"/>
              <a:t>插件的文件夹，打开</a:t>
            </a:r>
            <a:r>
              <a:rPr lang="en-US" altLang="zh-CN" dirty="0"/>
              <a:t>PPT</a:t>
            </a:r>
            <a:r>
              <a:rPr lang="zh-CN" altLang="en-US" dirty="0"/>
              <a:t>后，插件报错</a:t>
            </a:r>
            <a:r>
              <a:rPr lang="zh-CN" altLang="en-US" dirty="0">
                <a:solidFill>
                  <a:schemeClr val="bg1">
                    <a:alpha val="80000"/>
                  </a:schemeClr>
                </a:solidFill>
              </a:rPr>
              <a:t>。请尝试重装插件，再通过</a:t>
            </a: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OK</a:t>
            </a:r>
            <a:r>
              <a:rPr lang="zh-CN" altLang="en-US" dirty="0">
                <a:solidFill>
                  <a:schemeClr val="bg1">
                    <a:alpha val="80000"/>
                  </a:schemeClr>
                </a:solidFill>
              </a:rPr>
              <a:t>安装包进行卸载</a:t>
            </a:r>
            <a:endParaRPr lang="zh-CN" altLang="zh-CN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13" name="矩形: 圆角 12">
            <a:hlinkClick r:id="rId2" action="ppaction://hlinksldjump"/>
            <a:extLst>
              <a:ext uri="{FF2B5EF4-FFF2-40B4-BE49-F238E27FC236}">
                <a16:creationId xmlns:a16="http://schemas.microsoft.com/office/drawing/2014/main" id="{F657C9CD-B65B-41A5-8212-A3A695BF4BDE}"/>
              </a:ext>
            </a:extLst>
          </p:cNvPr>
          <p:cNvSpPr/>
          <p:nvPr/>
        </p:nvSpPr>
        <p:spPr>
          <a:xfrm>
            <a:off x="3197449" y="4572938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已解决</a:t>
            </a:r>
          </a:p>
        </p:txBody>
      </p:sp>
      <p:sp>
        <p:nvSpPr>
          <p:cNvPr id="16" name="矩形: 圆角 15">
            <a:hlinkClick r:id="rId3"/>
            <a:extLst>
              <a:ext uri="{FF2B5EF4-FFF2-40B4-BE49-F238E27FC236}">
                <a16:creationId xmlns:a16="http://schemas.microsoft.com/office/drawing/2014/main" id="{8C6E254D-2242-4C22-83CB-7CA4518F693E}"/>
              </a:ext>
            </a:extLst>
          </p:cNvPr>
          <p:cNvSpPr/>
          <p:nvPr/>
        </p:nvSpPr>
        <p:spPr>
          <a:xfrm>
            <a:off x="5594091" y="4572938"/>
            <a:ext cx="4178148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卸载有问题，请加入</a:t>
            </a:r>
            <a:r>
              <a:rPr lang="en-US" altLang="zh-CN" sz="20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群找群主</a:t>
            </a:r>
          </a:p>
        </p:txBody>
      </p:sp>
    </p:spTree>
    <p:extLst>
      <p:ext uri="{BB962C8B-B14F-4D97-AF65-F5344CB8AC3E}">
        <p14:creationId xmlns:p14="http://schemas.microsoft.com/office/powerpoint/2010/main" val="121810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F457342-BBAF-45F4-829B-C7754311DC08}"/>
              </a:ext>
            </a:extLst>
          </p:cNvPr>
          <p:cNvSpPr txBox="1"/>
          <p:nvPr/>
        </p:nvSpPr>
        <p:spPr>
          <a:xfrm>
            <a:off x="3746640" y="2248059"/>
            <a:ext cx="469872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送君千里终须一别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ED8951-4CD1-4AF8-AD48-8FF199D99E9D}"/>
              </a:ext>
            </a:extLst>
          </p:cNvPr>
          <p:cNvSpPr txBox="1"/>
          <p:nvPr/>
        </p:nvSpPr>
        <p:spPr>
          <a:xfrm>
            <a:off x="1982771" y="3158281"/>
            <a:ext cx="822645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>
              <a:lnSpc>
                <a:spcPct val="150000"/>
              </a:lnSpc>
            </a:pP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没有插件，照样可以做出好</a:t>
            </a:r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PPT</a:t>
            </a:r>
            <a:r>
              <a:rPr lang="zh-CN" altLang="en-US" sz="2400" dirty="0">
                <a:solidFill>
                  <a:schemeClr val="lt1">
                    <a:alpha val="80000"/>
                  </a:schemeClr>
                </a:solidFill>
              </a:rPr>
              <a:t>，大侠保重。</a:t>
            </a:r>
          </a:p>
        </p:txBody>
      </p:sp>
    </p:spTree>
    <p:extLst>
      <p:ext uri="{BB962C8B-B14F-4D97-AF65-F5344CB8AC3E}">
        <p14:creationId xmlns:p14="http://schemas.microsoft.com/office/powerpoint/2010/main" val="402694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701C38F-2DD9-400D-97D2-F8FB96FB1986}"/>
              </a:ext>
            </a:extLst>
          </p:cNvPr>
          <p:cNvSpPr txBox="1"/>
          <p:nvPr/>
        </p:nvSpPr>
        <p:spPr>
          <a:xfrm>
            <a:off x="4310896" y="1663597"/>
            <a:ext cx="35702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常见插件疑问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E097097-A15B-497E-9824-A89CD7910E53}"/>
              </a:ext>
            </a:extLst>
          </p:cNvPr>
          <p:cNvSpPr txBox="1"/>
          <p:nvPr/>
        </p:nvSpPr>
        <p:spPr>
          <a:xfrm>
            <a:off x="1469806" y="2608569"/>
            <a:ext cx="4626194" cy="87541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/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lvl="0" indent="0">
              <a:buNone/>
            </a:pPr>
            <a:r>
              <a:rPr lang="en-US" altLang="zh-CN" b="1" dirty="0"/>
              <a:t>Q</a:t>
            </a:r>
            <a:r>
              <a:rPr lang="zh-CN" altLang="en-US" b="1" dirty="0"/>
              <a:t>：插件支持</a:t>
            </a:r>
            <a:r>
              <a:rPr lang="en-US" altLang="zh-CN" b="1" dirty="0"/>
              <a:t>Mac</a:t>
            </a:r>
            <a:r>
              <a:rPr lang="zh-CN" altLang="en-US" b="1" dirty="0"/>
              <a:t>系统不？</a:t>
            </a:r>
            <a:endParaRPr lang="en-US" altLang="zh-CN" b="1" dirty="0"/>
          </a:p>
          <a:p>
            <a:pPr marL="0" lvl="0" indent="0">
              <a:buNone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A</a:t>
            </a:r>
            <a:r>
              <a:rPr lang="zh-CN" altLang="en-US" dirty="0">
                <a:solidFill>
                  <a:schemeClr val="bg1">
                    <a:alpha val="80000"/>
                  </a:schemeClr>
                </a:solidFill>
              </a:rPr>
              <a:t>：不支持</a:t>
            </a:r>
            <a:endParaRPr lang="zh-CN" altLang="zh-CN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5D2490C-5DD1-4246-B380-1984CC1D655D}"/>
              </a:ext>
            </a:extLst>
          </p:cNvPr>
          <p:cNvSpPr txBox="1"/>
          <p:nvPr/>
        </p:nvSpPr>
        <p:spPr>
          <a:xfrm>
            <a:off x="1469806" y="3771901"/>
            <a:ext cx="4626194" cy="87541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/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lvl="0" indent="0">
              <a:buNone/>
            </a:pPr>
            <a:r>
              <a:rPr lang="en-US" altLang="zh-CN" b="1" dirty="0"/>
              <a:t>Q</a:t>
            </a:r>
            <a:r>
              <a:rPr lang="zh-CN" altLang="en-US" b="1" dirty="0"/>
              <a:t>：插件未来会支持</a:t>
            </a:r>
            <a:r>
              <a:rPr lang="en-US" altLang="zh-CN" b="1" dirty="0"/>
              <a:t>Mac</a:t>
            </a:r>
            <a:r>
              <a:rPr lang="zh-CN" altLang="en-US" b="1" dirty="0"/>
              <a:t>系统不？ </a:t>
            </a:r>
            <a:endParaRPr lang="en-US" altLang="zh-CN" b="1" dirty="0"/>
          </a:p>
          <a:p>
            <a:pPr marL="0" lvl="0" indent="0">
              <a:buNone/>
            </a:pPr>
            <a:r>
              <a:rPr lang="en-US" altLang="zh-CN" dirty="0">
                <a:solidFill>
                  <a:schemeClr val="bg1">
                    <a:alpha val="80000"/>
                  </a:schemeClr>
                </a:solidFill>
              </a:rPr>
              <a:t>A</a:t>
            </a:r>
            <a:r>
              <a:rPr lang="zh-CN" altLang="en-US" dirty="0">
                <a:solidFill>
                  <a:schemeClr val="bg1">
                    <a:alpha val="80000"/>
                  </a:schemeClr>
                </a:solidFill>
              </a:rPr>
              <a:t>：不会的</a:t>
            </a:r>
            <a:endParaRPr lang="zh-CN" altLang="zh-CN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15" name="矩形: 圆角 14">
            <a:hlinkClick r:id="rId2" action="ppaction://hlinksldjump"/>
            <a:extLst>
              <a:ext uri="{FF2B5EF4-FFF2-40B4-BE49-F238E27FC236}">
                <a16:creationId xmlns:a16="http://schemas.microsoft.com/office/drawing/2014/main" id="{BE473DF2-0CDD-4067-8A37-EBBE0D444204}"/>
              </a:ext>
            </a:extLst>
          </p:cNvPr>
          <p:cNvSpPr/>
          <p:nvPr/>
        </p:nvSpPr>
        <p:spPr>
          <a:xfrm>
            <a:off x="4978400" y="5520278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下一页</a:t>
            </a:r>
          </a:p>
        </p:txBody>
      </p:sp>
    </p:spTree>
    <p:extLst>
      <p:ext uri="{BB962C8B-B14F-4D97-AF65-F5344CB8AC3E}">
        <p14:creationId xmlns:p14="http://schemas.microsoft.com/office/powerpoint/2010/main" val="411405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701C38F-2DD9-400D-97D2-F8FB96FB1986}"/>
              </a:ext>
            </a:extLst>
          </p:cNvPr>
          <p:cNvSpPr txBox="1"/>
          <p:nvPr/>
        </p:nvSpPr>
        <p:spPr>
          <a:xfrm>
            <a:off x="4310896" y="1663597"/>
            <a:ext cx="35702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常见插件疑问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E097097-A15B-497E-9824-A89CD7910E53}"/>
              </a:ext>
            </a:extLst>
          </p:cNvPr>
          <p:cNvSpPr txBox="1"/>
          <p:nvPr/>
        </p:nvSpPr>
        <p:spPr>
          <a:xfrm>
            <a:off x="1469806" y="2608569"/>
            <a:ext cx="4285649" cy="47753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/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lvl="0" indent="0">
              <a:buNone/>
            </a:pPr>
            <a:r>
              <a:rPr lang="en-US" altLang="zh-CN" b="1" dirty="0"/>
              <a:t>Q</a:t>
            </a:r>
            <a:r>
              <a:rPr lang="zh-CN" altLang="en-US" b="1" dirty="0"/>
              <a:t>：</a:t>
            </a:r>
            <a:r>
              <a:rPr lang="en-US" altLang="zh-CN" b="1" dirty="0"/>
              <a:t>OKLite</a:t>
            </a:r>
            <a:r>
              <a:rPr lang="zh-CN" altLang="en-US" b="1" dirty="0"/>
              <a:t>与</a:t>
            </a:r>
            <a:r>
              <a:rPr lang="en-US" altLang="zh-CN" b="1" dirty="0"/>
              <a:t>OK10</a:t>
            </a:r>
            <a:r>
              <a:rPr lang="zh-CN" altLang="en-US" b="1" dirty="0"/>
              <a:t>、</a:t>
            </a:r>
            <a:r>
              <a:rPr lang="en-US" altLang="zh-CN" b="1" dirty="0"/>
              <a:t>OKPlus</a:t>
            </a:r>
            <a:r>
              <a:rPr lang="zh-CN" altLang="en-US" b="1" dirty="0"/>
              <a:t>的区别是？</a:t>
            </a:r>
            <a:endParaRPr lang="zh-CN" altLang="zh-CN" b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B0675B0-1DE3-4168-B52F-45E458C95406}"/>
              </a:ext>
            </a:extLst>
          </p:cNvPr>
          <p:cNvSpPr txBox="1"/>
          <p:nvPr/>
        </p:nvSpPr>
        <p:spPr>
          <a:xfrm>
            <a:off x="1754465" y="3039640"/>
            <a:ext cx="9133840" cy="2480638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/>
              <a:t>（</a:t>
            </a:r>
            <a:r>
              <a:rPr lang="en-US" altLang="zh-CN" sz="1600" dirty="0"/>
              <a:t>1</a:t>
            </a:r>
            <a:r>
              <a:rPr lang="zh-CN" altLang="en-US" sz="1600" dirty="0"/>
              <a:t>）</a:t>
            </a:r>
            <a:r>
              <a:rPr lang="en-US" altLang="zh-CN" sz="1600" dirty="0"/>
              <a:t>OKLite</a:t>
            </a:r>
            <a:r>
              <a:rPr lang="zh-CN" altLang="en-US" sz="1600" dirty="0"/>
              <a:t>。有三个独立版本，分别支持</a:t>
            </a:r>
            <a:r>
              <a:rPr lang="en-US" altLang="zh-CN" sz="1600" dirty="0"/>
              <a:t>PowerPoint</a:t>
            </a:r>
            <a:r>
              <a:rPr lang="zh-CN" altLang="en-US" sz="1600" dirty="0"/>
              <a:t>、</a:t>
            </a:r>
            <a:r>
              <a:rPr lang="en-US" altLang="zh-CN" sz="1600" dirty="0"/>
              <a:t>WPS</a:t>
            </a:r>
            <a:r>
              <a:rPr lang="zh-CN" altLang="en-US" sz="1600" dirty="0"/>
              <a:t>演示、永中简报。三个版本的安装包互不兼容，需安装对应版本的安装包。 </a:t>
            </a:r>
            <a:endParaRPr lang="en-US" altLang="zh-CN" sz="16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/>
              <a:t>（</a:t>
            </a:r>
            <a:r>
              <a:rPr lang="en-US" altLang="zh-CN" sz="1600" dirty="0"/>
              <a:t>2</a:t>
            </a:r>
            <a:r>
              <a:rPr lang="zh-CN" altLang="en-US" sz="1600" dirty="0"/>
              <a:t>）</a:t>
            </a:r>
            <a:r>
              <a:rPr lang="en-US" altLang="zh-CN" sz="1600" dirty="0"/>
              <a:t>OK10</a:t>
            </a:r>
            <a:r>
              <a:rPr lang="zh-CN" altLang="en-US" sz="1600" dirty="0"/>
              <a:t>。只支持</a:t>
            </a:r>
            <a:r>
              <a:rPr lang="en-US" altLang="zh-CN" sz="1600" dirty="0"/>
              <a:t>PowerPoint</a:t>
            </a:r>
            <a:r>
              <a:rPr lang="zh-CN" altLang="en-US" sz="1600" dirty="0"/>
              <a:t>。</a:t>
            </a:r>
            <a:r>
              <a:rPr lang="en-US" altLang="zh-CN" sz="1600" dirty="0"/>
              <a:t>OK10</a:t>
            </a:r>
            <a:r>
              <a:rPr lang="zh-CN" altLang="en-US" sz="1600" dirty="0"/>
              <a:t>的功能是对</a:t>
            </a:r>
            <a:r>
              <a:rPr lang="en-US" altLang="zh-CN" sz="1600" dirty="0"/>
              <a:t>PowerPoint</a:t>
            </a:r>
            <a:r>
              <a:rPr lang="zh-CN" altLang="en-US" sz="1600" dirty="0"/>
              <a:t>版</a:t>
            </a:r>
            <a:r>
              <a:rPr lang="en-US" altLang="zh-CN" sz="1600" dirty="0"/>
              <a:t>OKLite</a:t>
            </a:r>
            <a:r>
              <a:rPr lang="zh-CN" altLang="en-US" sz="1600" dirty="0"/>
              <a:t>现有功能的完善，可与</a:t>
            </a:r>
            <a:r>
              <a:rPr lang="en-US" altLang="zh-CN" sz="1600" dirty="0"/>
              <a:t>OKLite</a:t>
            </a:r>
            <a:r>
              <a:rPr lang="zh-CN" altLang="en-US" sz="1600" dirty="0"/>
              <a:t>并存。以上两个插件，我一般才称之为</a:t>
            </a:r>
            <a:r>
              <a:rPr lang="en-US" altLang="zh-CN" sz="1600" dirty="0"/>
              <a:t>OK</a:t>
            </a:r>
            <a:r>
              <a:rPr lang="zh-CN" altLang="en-US" sz="1600" dirty="0"/>
              <a:t>插件。</a:t>
            </a:r>
            <a:endParaRPr lang="en-US" altLang="zh-CN" sz="1600" dirty="0"/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1600" dirty="0"/>
              <a:t>（</a:t>
            </a:r>
            <a:r>
              <a:rPr lang="en-US" altLang="zh-CN" sz="1600" dirty="0"/>
              <a:t>3</a:t>
            </a:r>
            <a:r>
              <a:rPr lang="zh-CN" altLang="en-US" sz="1600" dirty="0"/>
              <a:t>）</a:t>
            </a:r>
            <a:r>
              <a:rPr lang="en-US" altLang="zh-CN" sz="1600" dirty="0"/>
              <a:t>OKPlus</a:t>
            </a:r>
            <a:r>
              <a:rPr lang="zh-CN" altLang="en-US" sz="1600" dirty="0"/>
              <a:t>。只支持</a:t>
            </a:r>
            <a:r>
              <a:rPr lang="en-US" altLang="zh-CN" sz="1600" dirty="0"/>
              <a:t>PowerPoint</a:t>
            </a:r>
            <a:r>
              <a:rPr lang="zh-CN" altLang="en-US" sz="1600" dirty="0"/>
              <a:t>。一般我称为</a:t>
            </a:r>
            <a:r>
              <a:rPr lang="en-US" altLang="zh-CN" sz="1600" dirty="0"/>
              <a:t>Plus</a:t>
            </a:r>
            <a:r>
              <a:rPr lang="zh-CN" altLang="en-US" sz="1600" dirty="0"/>
              <a:t>插件。</a:t>
            </a:r>
            <a:r>
              <a:rPr lang="en-US" altLang="zh-CN" sz="1600" dirty="0"/>
              <a:t>Plus</a:t>
            </a:r>
            <a:r>
              <a:rPr lang="zh-CN" altLang="en-US" sz="1600" dirty="0"/>
              <a:t>定位与</a:t>
            </a:r>
            <a:r>
              <a:rPr lang="en-US" altLang="zh-CN" sz="1600" dirty="0"/>
              <a:t>OK</a:t>
            </a:r>
            <a:r>
              <a:rPr lang="zh-CN" altLang="en-US" sz="1600" dirty="0"/>
              <a:t>插件不同，是全新的</a:t>
            </a:r>
            <a:r>
              <a:rPr lang="en-US" altLang="zh-CN" sz="1600" dirty="0"/>
              <a:t>PPT</a:t>
            </a:r>
            <a:r>
              <a:rPr lang="zh-CN" altLang="en-US" sz="1600" dirty="0"/>
              <a:t>效率辅助插件。 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CFA91AB-5FB3-4434-BA0D-A452E04AC610}"/>
              </a:ext>
            </a:extLst>
          </p:cNvPr>
          <p:cNvSpPr txBox="1"/>
          <p:nvPr/>
        </p:nvSpPr>
        <p:spPr>
          <a:xfrm>
            <a:off x="1469807" y="3039640"/>
            <a:ext cx="564734" cy="47753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/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lvl="0" indent="0">
              <a:buNone/>
            </a:pPr>
            <a:r>
              <a:rPr lang="en-US" altLang="zh-CN" sz="2000" dirty="0">
                <a:solidFill>
                  <a:schemeClr val="bg1">
                    <a:alpha val="80000"/>
                  </a:schemeClr>
                </a:solidFill>
              </a:rPr>
              <a:t>A</a:t>
            </a:r>
            <a:r>
              <a:rPr lang="zh-CN" altLang="en-US" sz="2000" dirty="0">
                <a:solidFill>
                  <a:schemeClr val="bg1">
                    <a:alpha val="80000"/>
                  </a:schemeClr>
                </a:solidFill>
              </a:rPr>
              <a:t>：</a:t>
            </a:r>
            <a:endParaRPr lang="zh-CN" altLang="zh-CN" sz="2000" dirty="0">
              <a:solidFill>
                <a:schemeClr val="bg1">
                  <a:alpha val="80000"/>
                </a:schemeClr>
              </a:solidFill>
            </a:endParaRPr>
          </a:p>
        </p:txBody>
      </p:sp>
      <p:sp>
        <p:nvSpPr>
          <p:cNvPr id="13" name="矩形: 圆角 12">
            <a:hlinkClick r:id="rId2" action="ppaction://hlinksldjump"/>
            <a:extLst>
              <a:ext uri="{FF2B5EF4-FFF2-40B4-BE49-F238E27FC236}">
                <a16:creationId xmlns:a16="http://schemas.microsoft.com/office/drawing/2014/main" id="{6B444569-5A4E-491E-89E1-59FC9EA8E6E1}"/>
              </a:ext>
            </a:extLst>
          </p:cNvPr>
          <p:cNvSpPr/>
          <p:nvPr/>
        </p:nvSpPr>
        <p:spPr>
          <a:xfrm>
            <a:off x="4978400" y="5520278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下一页</a:t>
            </a:r>
          </a:p>
        </p:txBody>
      </p:sp>
    </p:spTree>
    <p:extLst>
      <p:ext uri="{BB962C8B-B14F-4D97-AF65-F5344CB8AC3E}">
        <p14:creationId xmlns:p14="http://schemas.microsoft.com/office/powerpoint/2010/main" val="2838279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701C38F-2DD9-400D-97D2-F8FB96FB1986}"/>
              </a:ext>
            </a:extLst>
          </p:cNvPr>
          <p:cNvSpPr txBox="1"/>
          <p:nvPr/>
        </p:nvSpPr>
        <p:spPr>
          <a:xfrm>
            <a:off x="4310896" y="1663597"/>
            <a:ext cx="35702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常见插件疑问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E097097-A15B-497E-9824-A89CD7910E53}"/>
              </a:ext>
            </a:extLst>
          </p:cNvPr>
          <p:cNvSpPr txBox="1"/>
          <p:nvPr/>
        </p:nvSpPr>
        <p:spPr>
          <a:xfrm>
            <a:off x="1469806" y="2608569"/>
            <a:ext cx="4285649" cy="47753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/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lvl="0" indent="0">
              <a:buNone/>
            </a:pPr>
            <a:r>
              <a:rPr lang="en-US" altLang="zh-CN" b="1" dirty="0"/>
              <a:t>Q</a:t>
            </a:r>
            <a:r>
              <a:rPr lang="zh-CN" altLang="en-US" b="1" dirty="0"/>
              <a:t>：我怎么知道哪个版本适合我？</a:t>
            </a:r>
            <a:endParaRPr lang="zh-CN" altLang="zh-CN" b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B0675B0-1DE3-4168-B52F-45E458C95406}"/>
              </a:ext>
            </a:extLst>
          </p:cNvPr>
          <p:cNvSpPr txBox="1"/>
          <p:nvPr/>
        </p:nvSpPr>
        <p:spPr>
          <a:xfrm>
            <a:off x="1469806" y="3005006"/>
            <a:ext cx="9133840" cy="53728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A</a:t>
            </a:r>
            <a:r>
              <a:rPr lang="zh-CN" altLang="en-US" dirty="0"/>
              <a:t>：返回</a:t>
            </a:r>
            <a:r>
              <a:rPr lang="zh-CN" altLang="en-US" b="1" dirty="0"/>
              <a:t>主页</a:t>
            </a:r>
            <a:r>
              <a:rPr lang="zh-CN" altLang="en-US" dirty="0"/>
              <a:t>，点</a:t>
            </a:r>
            <a:r>
              <a:rPr lang="zh-CN" altLang="en-US" b="1" dirty="0"/>
              <a:t>下载</a:t>
            </a:r>
            <a:r>
              <a:rPr lang="zh-CN" altLang="en-US" dirty="0"/>
              <a:t>，根据相关提示操作即可获取适合自己的</a:t>
            </a:r>
            <a:r>
              <a:rPr lang="en-US" altLang="zh-CN" dirty="0"/>
              <a:t>OK</a:t>
            </a:r>
            <a:r>
              <a:rPr lang="zh-CN" altLang="en-US" dirty="0"/>
              <a:t>版本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B598FF36-0C2B-4190-BB61-0E0F2BC5E11E}"/>
              </a:ext>
            </a:extLst>
          </p:cNvPr>
          <p:cNvSpPr txBox="1"/>
          <p:nvPr/>
        </p:nvSpPr>
        <p:spPr>
          <a:xfrm>
            <a:off x="1469806" y="3628797"/>
            <a:ext cx="5174062" cy="47753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/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lvl="0" indent="0">
              <a:buNone/>
            </a:pPr>
            <a:r>
              <a:rPr lang="en-US" altLang="zh-CN" b="1" dirty="0"/>
              <a:t>Q</a:t>
            </a:r>
            <a:r>
              <a:rPr lang="zh-CN" altLang="en-US" b="1" dirty="0"/>
              <a:t>：我想在</a:t>
            </a:r>
            <a:r>
              <a:rPr lang="en-US" altLang="zh-CN" b="1" dirty="0"/>
              <a:t>WPS</a:t>
            </a:r>
            <a:r>
              <a:rPr lang="zh-CN" altLang="en-US" b="1" dirty="0"/>
              <a:t>中使用</a:t>
            </a:r>
            <a:r>
              <a:rPr lang="en-US" altLang="zh-CN" b="1" dirty="0"/>
              <a:t>OK10</a:t>
            </a:r>
            <a:r>
              <a:rPr lang="zh-CN" altLang="en-US" b="1" dirty="0"/>
              <a:t>和</a:t>
            </a:r>
            <a:r>
              <a:rPr lang="en-US" altLang="zh-CN" b="1" dirty="0"/>
              <a:t>OKPlus</a:t>
            </a:r>
            <a:r>
              <a:rPr lang="zh-CN" altLang="en-US" b="1" dirty="0"/>
              <a:t>怎么弄？</a:t>
            </a:r>
            <a:endParaRPr lang="zh-CN" altLang="zh-CN" b="1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C8FE38D-2F1A-4EAB-AD93-DCF040BF4F85}"/>
              </a:ext>
            </a:extLst>
          </p:cNvPr>
          <p:cNvSpPr txBox="1"/>
          <p:nvPr/>
        </p:nvSpPr>
        <p:spPr>
          <a:xfrm>
            <a:off x="1469806" y="4025233"/>
            <a:ext cx="9133840" cy="146075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A</a:t>
            </a:r>
            <a:r>
              <a:rPr lang="zh-CN" altLang="en-US" dirty="0"/>
              <a:t>：</a:t>
            </a:r>
            <a:r>
              <a:rPr lang="en-US" altLang="zh-CN" dirty="0"/>
              <a:t>OK10</a:t>
            </a:r>
            <a:r>
              <a:rPr lang="zh-CN" altLang="en-US" dirty="0"/>
              <a:t>只支持</a:t>
            </a:r>
            <a:r>
              <a:rPr lang="en-US" altLang="zh-CN" dirty="0"/>
              <a:t>PowerPoint</a:t>
            </a:r>
            <a:r>
              <a:rPr lang="zh-CN" altLang="en-US" dirty="0"/>
              <a:t>，不支持</a:t>
            </a:r>
            <a:r>
              <a:rPr lang="en-US" altLang="zh-CN" dirty="0"/>
              <a:t>WPS</a:t>
            </a:r>
            <a:r>
              <a:rPr lang="zh-CN" altLang="en-US" dirty="0"/>
              <a:t>。至于</a:t>
            </a:r>
            <a:r>
              <a:rPr lang="en-US" altLang="zh-CN" dirty="0"/>
              <a:t>OKPlus</a:t>
            </a:r>
            <a:r>
              <a:rPr lang="zh-CN" altLang="en-US" dirty="0"/>
              <a:t>并不推荐在</a:t>
            </a:r>
            <a:r>
              <a:rPr lang="en-US" altLang="zh-CN" dirty="0"/>
              <a:t>WPS</a:t>
            </a:r>
            <a:r>
              <a:rPr lang="zh-CN" altLang="en-US" dirty="0"/>
              <a:t>中使用，如果特别想要使用的话，在下载</a:t>
            </a:r>
            <a:r>
              <a:rPr lang="en-US" altLang="zh-CN" dirty="0"/>
              <a:t>Plus</a:t>
            </a:r>
            <a:r>
              <a:rPr lang="zh-CN" altLang="en-US" dirty="0"/>
              <a:t>的云盘里有一个</a:t>
            </a:r>
            <a:r>
              <a:rPr lang="en-US" altLang="zh-CN" dirty="0"/>
              <a:t>reg</a:t>
            </a:r>
            <a:r>
              <a:rPr lang="zh-CN" altLang="en-US" dirty="0"/>
              <a:t>文件，双击导入到注册表（前提是已安装</a:t>
            </a:r>
            <a:r>
              <a:rPr lang="en-US" altLang="zh-CN" dirty="0"/>
              <a:t>OKPlus</a:t>
            </a:r>
            <a:r>
              <a:rPr lang="zh-CN" altLang="en-US" dirty="0"/>
              <a:t>和运行环境）即可</a:t>
            </a:r>
          </a:p>
        </p:txBody>
      </p:sp>
      <p:sp>
        <p:nvSpPr>
          <p:cNvPr id="13" name="矩形: 圆角 12">
            <a:hlinkClick r:id="rId2" action="ppaction://hlinksldjump"/>
            <a:extLst>
              <a:ext uri="{FF2B5EF4-FFF2-40B4-BE49-F238E27FC236}">
                <a16:creationId xmlns:a16="http://schemas.microsoft.com/office/drawing/2014/main" id="{6B444569-5A4E-491E-89E1-59FC9EA8E6E1}"/>
              </a:ext>
            </a:extLst>
          </p:cNvPr>
          <p:cNvSpPr/>
          <p:nvPr/>
        </p:nvSpPr>
        <p:spPr>
          <a:xfrm>
            <a:off x="4978400" y="5520278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下一页</a:t>
            </a:r>
          </a:p>
        </p:txBody>
      </p:sp>
    </p:spTree>
    <p:extLst>
      <p:ext uri="{BB962C8B-B14F-4D97-AF65-F5344CB8AC3E}">
        <p14:creationId xmlns:p14="http://schemas.microsoft.com/office/powerpoint/2010/main" val="2256175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701C38F-2DD9-400D-97D2-F8FB96FB1986}"/>
              </a:ext>
            </a:extLst>
          </p:cNvPr>
          <p:cNvSpPr txBox="1"/>
          <p:nvPr/>
        </p:nvSpPr>
        <p:spPr>
          <a:xfrm>
            <a:off x="4310896" y="1663597"/>
            <a:ext cx="35702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常见插件疑问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E097097-A15B-497E-9824-A89CD7910E53}"/>
              </a:ext>
            </a:extLst>
          </p:cNvPr>
          <p:cNvSpPr txBox="1"/>
          <p:nvPr/>
        </p:nvSpPr>
        <p:spPr>
          <a:xfrm>
            <a:off x="1469806" y="2608569"/>
            <a:ext cx="4285649" cy="477531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/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lvl="0" indent="0">
              <a:buNone/>
            </a:pPr>
            <a:r>
              <a:rPr lang="en-US" altLang="zh-CN" b="1" dirty="0"/>
              <a:t>Q</a:t>
            </a:r>
            <a:r>
              <a:rPr lang="zh-CN" altLang="en-US" b="1" dirty="0"/>
              <a:t>：</a:t>
            </a:r>
            <a:r>
              <a:rPr lang="en-US" altLang="zh-CN" b="1" dirty="0"/>
              <a:t>WPS</a:t>
            </a:r>
            <a:r>
              <a:rPr lang="zh-CN" altLang="en-US" b="1" dirty="0"/>
              <a:t>版</a:t>
            </a:r>
            <a:r>
              <a:rPr lang="en-US" altLang="zh-CN" b="1" dirty="0"/>
              <a:t>OKLite</a:t>
            </a:r>
            <a:r>
              <a:rPr lang="zh-CN" altLang="en-US" b="1" dirty="0"/>
              <a:t>功能是不是有缺失？</a:t>
            </a:r>
            <a:endParaRPr lang="zh-CN" altLang="zh-CN" b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B0675B0-1DE3-4168-B52F-45E458C95406}"/>
              </a:ext>
            </a:extLst>
          </p:cNvPr>
          <p:cNvSpPr txBox="1"/>
          <p:nvPr/>
        </p:nvSpPr>
        <p:spPr>
          <a:xfrm>
            <a:off x="1469806" y="3039296"/>
            <a:ext cx="9133840" cy="965545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defPPr>
              <a:defRPr lang="zh-CN"/>
            </a:defPPr>
            <a:lvl1pPr marL="342900" lvl="0" indent="-342900">
              <a:lnSpc>
                <a:spcPct val="130000"/>
              </a:lnSpc>
              <a:buFont typeface="Arial" panose="020B0604020202020204" pitchFamily="34" charset="0"/>
              <a:buChar char="•"/>
              <a:defRPr kern="100">
                <a:solidFill>
                  <a:schemeClr val="bg1">
                    <a:alpha val="80000"/>
                  </a:schemeClr>
                </a:solidFill>
                <a:effectLst/>
                <a:latin typeface="等线" panose="02010600030101010101" pitchFamily="2" charset="-122"/>
                <a:ea typeface="微软雅黑" panose="020B0503020204020204" pitchFamily="34" charset="-122"/>
                <a:cs typeface="Times New Roman" panose="02020603050405020304" pitchFamily="18" charset="0"/>
              </a:defRPr>
            </a:lvl1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dirty="0"/>
              <a:t>A</a:t>
            </a:r>
            <a:r>
              <a:rPr lang="zh-CN" altLang="en-US" dirty="0"/>
              <a:t>：因为</a:t>
            </a:r>
            <a:r>
              <a:rPr lang="en-US" altLang="zh-CN" dirty="0"/>
              <a:t>WPS</a:t>
            </a:r>
            <a:r>
              <a:rPr lang="zh-CN" altLang="en-US" dirty="0"/>
              <a:t>提供的接口不完善或缺失的原因，部分功能无法在</a:t>
            </a:r>
            <a:r>
              <a:rPr lang="en-US" altLang="zh-CN" dirty="0"/>
              <a:t>WPS</a:t>
            </a:r>
            <a:r>
              <a:rPr lang="zh-CN" altLang="en-US" dirty="0"/>
              <a:t>中实现。比如三维工具、</a:t>
            </a:r>
            <a:r>
              <a:rPr lang="en-US" altLang="zh-CN" dirty="0"/>
              <a:t>OK</a:t>
            </a:r>
            <a:r>
              <a:rPr lang="zh-CN" altLang="en-US" dirty="0"/>
              <a:t>拼图</a:t>
            </a:r>
            <a:r>
              <a:rPr lang="en-US" altLang="zh-CN" dirty="0"/>
              <a:t>-</a:t>
            </a:r>
            <a:r>
              <a:rPr lang="zh-CN" altLang="en-US" dirty="0"/>
              <a:t>导图设置等</a:t>
            </a:r>
          </a:p>
        </p:txBody>
      </p:sp>
      <p:sp>
        <p:nvSpPr>
          <p:cNvPr id="13" name="矩形: 圆角 12">
            <a:hlinkClick r:id="rId2" action="ppaction://hlinksldjump"/>
            <a:extLst>
              <a:ext uri="{FF2B5EF4-FFF2-40B4-BE49-F238E27FC236}">
                <a16:creationId xmlns:a16="http://schemas.microsoft.com/office/drawing/2014/main" id="{6B444569-5A4E-491E-89E1-59FC9EA8E6E1}"/>
              </a:ext>
            </a:extLst>
          </p:cNvPr>
          <p:cNvSpPr/>
          <p:nvPr/>
        </p:nvSpPr>
        <p:spPr>
          <a:xfrm>
            <a:off x="4978400" y="5520278"/>
            <a:ext cx="223520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返回</a:t>
            </a:r>
          </a:p>
        </p:txBody>
      </p:sp>
      <p:sp>
        <p:nvSpPr>
          <p:cNvPr id="9" name="矩形: 圆角 8">
            <a:hlinkClick r:id="rId3"/>
            <a:extLst>
              <a:ext uri="{FF2B5EF4-FFF2-40B4-BE49-F238E27FC236}">
                <a16:creationId xmlns:a16="http://schemas.microsoft.com/office/drawing/2014/main" id="{4B9CAAA4-50EE-40CA-8F13-9BB678B58B7D}"/>
              </a:ext>
            </a:extLst>
          </p:cNvPr>
          <p:cNvSpPr/>
          <p:nvPr/>
        </p:nvSpPr>
        <p:spPr>
          <a:xfrm>
            <a:off x="3528060" y="4337605"/>
            <a:ext cx="5135880" cy="621465"/>
          </a:xfrm>
          <a:prstGeom prst="roundRect">
            <a:avLst>
              <a:gd name="adj" fmla="val 50000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还是有疑问，请加入</a:t>
            </a:r>
            <a:r>
              <a:rPr lang="en-US" altLang="zh-CN" sz="20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2000" dirty="0">
                <a:solidFill>
                  <a:schemeClr val="lt1">
                    <a:alpha val="80000"/>
                  </a:schemeClr>
                </a:solidFill>
              </a:rPr>
              <a:t>群找群主</a:t>
            </a:r>
          </a:p>
        </p:txBody>
      </p:sp>
    </p:spTree>
    <p:extLst>
      <p:ext uri="{BB962C8B-B14F-4D97-AF65-F5344CB8AC3E}">
        <p14:creationId xmlns:p14="http://schemas.microsoft.com/office/powerpoint/2010/main" val="1778533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562766" y="27393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安装问题排查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701C38F-2DD9-400D-97D2-F8FB96FB1986}"/>
              </a:ext>
            </a:extLst>
          </p:cNvPr>
          <p:cNvSpPr txBox="1"/>
          <p:nvPr/>
        </p:nvSpPr>
        <p:spPr>
          <a:xfrm>
            <a:off x="4605044" y="1663597"/>
            <a:ext cx="298190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sz="440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获取</a:t>
            </a:r>
            <a:r>
              <a:rPr lang="en-US" altLang="zh-CN" dirty="0"/>
              <a:t>OKPlus</a:t>
            </a:r>
            <a:endParaRPr lang="zh-CN" altLang="en-US" dirty="0"/>
          </a:p>
        </p:txBody>
      </p:sp>
      <p:sp>
        <p:nvSpPr>
          <p:cNvPr id="9" name="矩形: 圆角 8">
            <a:hlinkClick r:id="rId2"/>
            <a:extLst>
              <a:ext uri="{FF2B5EF4-FFF2-40B4-BE49-F238E27FC236}">
                <a16:creationId xmlns:a16="http://schemas.microsoft.com/office/drawing/2014/main" id="{27EE415E-08D7-4A9E-8D46-82157756A541}"/>
              </a:ext>
            </a:extLst>
          </p:cNvPr>
          <p:cNvSpPr/>
          <p:nvPr/>
        </p:nvSpPr>
        <p:spPr>
          <a:xfrm>
            <a:off x="1606915" y="2778324"/>
            <a:ext cx="2591886" cy="1924489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</a:pPr>
            <a:r>
              <a:rPr lang="en-US" altLang="zh-CN" sz="2400" dirty="0"/>
              <a:t>OKPlus4.8</a:t>
            </a:r>
          </a:p>
          <a:p>
            <a:pPr lvl="0" algn="ctr">
              <a:lnSpc>
                <a:spcPct val="130000"/>
              </a:lnSpc>
            </a:pPr>
            <a:r>
              <a:rPr lang="zh-CN" altLang="en-US" sz="2400" dirty="0"/>
              <a:t>安装包</a:t>
            </a:r>
            <a:endParaRPr lang="en-US" altLang="zh-CN" sz="2400" dirty="0"/>
          </a:p>
        </p:txBody>
      </p:sp>
      <p:sp>
        <p:nvSpPr>
          <p:cNvPr id="13" name="矩形: 圆角 12">
            <a:hlinkClick r:id="rId3"/>
            <a:extLst>
              <a:ext uri="{FF2B5EF4-FFF2-40B4-BE49-F238E27FC236}">
                <a16:creationId xmlns:a16="http://schemas.microsoft.com/office/drawing/2014/main" id="{C614EBB2-127A-4A5B-BD03-134087C5C3E2}"/>
              </a:ext>
            </a:extLst>
          </p:cNvPr>
          <p:cNvSpPr/>
          <p:nvPr/>
        </p:nvSpPr>
        <p:spPr>
          <a:xfrm>
            <a:off x="4790522" y="2778324"/>
            <a:ext cx="2591886" cy="1924489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30000"/>
              </a:lnSpc>
            </a:pPr>
            <a:r>
              <a:rPr lang="en-US" altLang="zh-CN" sz="2400" dirty="0"/>
              <a:t>OKPlus</a:t>
            </a:r>
            <a:r>
              <a:rPr lang="zh-CN" altLang="en-US" sz="2400" dirty="0"/>
              <a:t>最新版</a:t>
            </a:r>
            <a:endParaRPr lang="en-US" altLang="zh-CN" sz="2400" dirty="0"/>
          </a:p>
          <a:p>
            <a:pPr lvl="0" algn="ctr">
              <a:lnSpc>
                <a:spcPct val="130000"/>
              </a:lnSpc>
            </a:pPr>
            <a:r>
              <a:rPr lang="zh-CN" altLang="en-US" sz="2400" dirty="0"/>
              <a:t>替换升级包</a:t>
            </a:r>
            <a:endParaRPr lang="en-US" altLang="zh-CN" sz="2400" dirty="0"/>
          </a:p>
        </p:txBody>
      </p:sp>
      <p:sp>
        <p:nvSpPr>
          <p:cNvPr id="15" name="矩形: 圆角 14">
            <a:hlinkClick r:id="rId4"/>
            <a:extLst>
              <a:ext uri="{FF2B5EF4-FFF2-40B4-BE49-F238E27FC236}">
                <a16:creationId xmlns:a16="http://schemas.microsoft.com/office/drawing/2014/main" id="{E0006621-8531-4765-A193-67F4325143C5}"/>
              </a:ext>
            </a:extLst>
          </p:cNvPr>
          <p:cNvSpPr/>
          <p:nvPr/>
        </p:nvSpPr>
        <p:spPr>
          <a:xfrm>
            <a:off x="7974129" y="2778324"/>
            <a:ext cx="2591886" cy="1924489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2400" dirty="0"/>
              <a:t>替换方法</a:t>
            </a:r>
            <a:endParaRPr lang="en-US" altLang="zh-CN" sz="24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6BD8314-6814-4476-AB86-65E31B64C208}"/>
              </a:ext>
            </a:extLst>
          </p:cNvPr>
          <p:cNvSpPr txBox="1"/>
          <p:nvPr/>
        </p:nvSpPr>
        <p:spPr>
          <a:xfrm>
            <a:off x="2036205" y="4830743"/>
            <a:ext cx="1733307" cy="424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solidFill>
                  <a:schemeClr val="bg1"/>
                </a:solidFill>
              </a:rPr>
              <a:t>提取码：</a:t>
            </a:r>
            <a:r>
              <a:rPr lang="en-US" altLang="zh-CN" sz="1800" dirty="0">
                <a:solidFill>
                  <a:schemeClr val="bg1"/>
                </a:solidFill>
              </a:rPr>
              <a:t>cji1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F04959A-DD3C-40E7-B15C-57FB0F0B3780}"/>
              </a:ext>
            </a:extLst>
          </p:cNvPr>
          <p:cNvSpPr txBox="1"/>
          <p:nvPr/>
        </p:nvSpPr>
        <p:spPr>
          <a:xfrm>
            <a:off x="5219812" y="4830743"/>
            <a:ext cx="1733307" cy="4240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800" dirty="0">
                <a:solidFill>
                  <a:schemeClr val="bg1"/>
                </a:solidFill>
              </a:rPr>
              <a:t>提取码：</a:t>
            </a:r>
            <a:r>
              <a:rPr lang="en-US" altLang="zh-CN" dirty="0">
                <a:solidFill>
                  <a:schemeClr val="bg1"/>
                </a:solidFill>
              </a:rPr>
              <a:t>g7h1</a:t>
            </a:r>
          </a:p>
        </p:txBody>
      </p:sp>
    </p:spTree>
    <p:extLst>
      <p:ext uri="{BB962C8B-B14F-4D97-AF65-F5344CB8AC3E}">
        <p14:creationId xmlns:p14="http://schemas.microsoft.com/office/powerpoint/2010/main" val="169332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4009529" y="1381828"/>
            <a:ext cx="41729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MS Office</a:t>
            </a:r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版本是</a:t>
            </a:r>
          </a:p>
        </p:txBody>
      </p:sp>
      <p:sp>
        <p:nvSpPr>
          <p:cNvPr id="7" name="矩形: 圆角 6">
            <a:hlinkClick r:id="rId2" action="ppaction://hlinksldjump"/>
            <a:extLst>
              <a:ext uri="{FF2B5EF4-FFF2-40B4-BE49-F238E27FC236}">
                <a16:creationId xmlns:a16="http://schemas.microsoft.com/office/drawing/2014/main" id="{8EE8AED9-76E8-4759-ABDF-C786C123BC9A}"/>
              </a:ext>
            </a:extLst>
          </p:cNvPr>
          <p:cNvSpPr/>
          <p:nvPr/>
        </p:nvSpPr>
        <p:spPr>
          <a:xfrm>
            <a:off x="2936239" y="2504372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MS Office 2007</a:t>
            </a:r>
            <a:endParaRPr lang="zh-CN" altLang="en-US" sz="24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8" name="矩形: 圆角 7">
            <a:hlinkClick r:id="rId3" action="ppaction://hlinksldjump"/>
            <a:extLst>
              <a:ext uri="{FF2B5EF4-FFF2-40B4-BE49-F238E27FC236}">
                <a16:creationId xmlns:a16="http://schemas.microsoft.com/office/drawing/2014/main" id="{B20A4649-63CC-4180-9971-65EDA475DAEC}"/>
              </a:ext>
            </a:extLst>
          </p:cNvPr>
          <p:cNvSpPr/>
          <p:nvPr/>
        </p:nvSpPr>
        <p:spPr>
          <a:xfrm>
            <a:off x="2936238" y="3740461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MS Office 2010/2013/2016/2019/2021/365 </a:t>
            </a:r>
            <a:endParaRPr lang="zh-CN" altLang="en-US" sz="24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7C8A8E-8CF7-438D-8425-BF153E283488}"/>
              </a:ext>
            </a:extLst>
          </p:cNvPr>
          <p:cNvSpPr txBox="1"/>
          <p:nvPr/>
        </p:nvSpPr>
        <p:spPr>
          <a:xfrm>
            <a:off x="3048000" y="497655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/>
            <a:r>
              <a:rPr lang="en-US" altLang="zh-CN" sz="1800" dirty="0">
                <a:solidFill>
                  <a:schemeClr val="lt1">
                    <a:alpha val="80000"/>
                  </a:schemeClr>
                </a:solidFill>
              </a:rPr>
              <a:t>Tips</a:t>
            </a:r>
            <a:r>
              <a:rPr lang="zh-CN" altLang="en-US" sz="1800" dirty="0">
                <a:solidFill>
                  <a:schemeClr val="lt1">
                    <a:alpha val="80000"/>
                  </a:schemeClr>
                </a:solidFill>
              </a:rPr>
              <a:t>：</a:t>
            </a:r>
            <a:r>
              <a:rPr lang="en-US" altLang="zh-CN" sz="18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1800" dirty="0">
                <a:solidFill>
                  <a:schemeClr val="lt1">
                    <a:alpha val="80000"/>
                  </a:schemeClr>
                </a:solidFill>
              </a:rPr>
              <a:t>插件最低支持</a:t>
            </a:r>
            <a:r>
              <a:rPr lang="en-US" altLang="zh-CN" sz="1800" dirty="0">
                <a:solidFill>
                  <a:schemeClr val="lt1">
                    <a:alpha val="80000"/>
                  </a:schemeClr>
                </a:solidFill>
              </a:rPr>
              <a:t>Microsoft Office 2007</a:t>
            </a:r>
            <a:endParaRPr lang="zh-CN" altLang="en-US" sz="1800" dirty="0">
              <a:solidFill>
                <a:schemeClr val="lt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124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101425" y="1381828"/>
            <a:ext cx="59891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适合你的</a:t>
            </a:r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OK</a:t>
            </a:r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插件版本是</a:t>
            </a:r>
          </a:p>
        </p:txBody>
      </p:sp>
      <p:sp>
        <p:nvSpPr>
          <p:cNvPr id="7" name="矩形: 圆角 6">
            <a:hlinkClick r:id="rId2"/>
            <a:extLst>
              <a:ext uri="{FF2B5EF4-FFF2-40B4-BE49-F238E27FC236}">
                <a16:creationId xmlns:a16="http://schemas.microsoft.com/office/drawing/2014/main" id="{8EE8AED9-76E8-4759-ABDF-C786C123BC9A}"/>
              </a:ext>
            </a:extLst>
          </p:cNvPr>
          <p:cNvSpPr/>
          <p:nvPr/>
        </p:nvSpPr>
        <p:spPr>
          <a:xfrm>
            <a:off x="2936239" y="2504372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OK Lite for PowerPoint</a:t>
            </a:r>
            <a:endParaRPr lang="zh-CN" altLang="en-US" sz="24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7C8A8E-8CF7-438D-8425-BF153E283488}"/>
              </a:ext>
            </a:extLst>
          </p:cNvPr>
          <p:cNvSpPr txBox="1"/>
          <p:nvPr/>
        </p:nvSpPr>
        <p:spPr>
          <a:xfrm>
            <a:off x="3048000" y="393185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/>
            <a:r>
              <a:rPr lang="zh-CN" altLang="en-US" sz="1800" dirty="0">
                <a:solidFill>
                  <a:schemeClr val="lt1">
                    <a:alpha val="80000"/>
                  </a:schemeClr>
                </a:solidFill>
              </a:rPr>
              <a:t>提取码：</a:t>
            </a:r>
            <a:r>
              <a:rPr lang="en-US" altLang="zh-CN" sz="1800" dirty="0">
                <a:solidFill>
                  <a:schemeClr val="lt1">
                    <a:alpha val="80000"/>
                  </a:schemeClr>
                </a:solidFill>
              </a:rPr>
              <a:t>tm6r</a:t>
            </a:r>
            <a:endParaRPr lang="zh-CN" altLang="en-US" sz="1800" dirty="0">
              <a:solidFill>
                <a:schemeClr val="lt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51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101425" y="1381828"/>
            <a:ext cx="59891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适合你的</a:t>
            </a:r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OK</a:t>
            </a:r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插件版本是</a:t>
            </a:r>
          </a:p>
        </p:txBody>
      </p:sp>
      <p:sp>
        <p:nvSpPr>
          <p:cNvPr id="7" name="矩形: 圆角 6">
            <a:hlinkClick r:id="rId2"/>
            <a:extLst>
              <a:ext uri="{FF2B5EF4-FFF2-40B4-BE49-F238E27FC236}">
                <a16:creationId xmlns:a16="http://schemas.microsoft.com/office/drawing/2014/main" id="{8EE8AED9-76E8-4759-ABDF-C786C123BC9A}"/>
              </a:ext>
            </a:extLst>
          </p:cNvPr>
          <p:cNvSpPr/>
          <p:nvPr/>
        </p:nvSpPr>
        <p:spPr>
          <a:xfrm>
            <a:off x="2936239" y="2504372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OK Lite for WPS</a:t>
            </a:r>
            <a:endParaRPr lang="zh-CN" altLang="en-US" sz="24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3E64A2-7CFD-4657-A6FE-FCBC1707D890}"/>
              </a:ext>
            </a:extLst>
          </p:cNvPr>
          <p:cNvSpPr txBox="1"/>
          <p:nvPr/>
        </p:nvSpPr>
        <p:spPr>
          <a:xfrm>
            <a:off x="3048000" y="393185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/>
            <a:r>
              <a:rPr lang="en-US" altLang="zh-CN" sz="1800" dirty="0">
                <a:solidFill>
                  <a:schemeClr val="lt1">
                    <a:alpha val="80000"/>
                  </a:schemeClr>
                </a:solidFill>
              </a:rPr>
              <a:t>Tip</a:t>
            </a:r>
            <a:r>
              <a:rPr lang="zh-CN" altLang="en-US" sz="1800" dirty="0">
                <a:solidFill>
                  <a:schemeClr val="lt1">
                    <a:alpha val="80000"/>
                  </a:schemeClr>
                </a:solidFill>
              </a:rPr>
              <a:t>：需已安装</a:t>
            </a:r>
            <a:r>
              <a:rPr lang="en-US" altLang="zh-CN" sz="1800" dirty="0">
                <a:solidFill>
                  <a:schemeClr val="lt1">
                    <a:alpha val="80000"/>
                  </a:schemeClr>
                </a:solidFill>
              </a:rPr>
              <a:t>Windows</a:t>
            </a:r>
            <a:r>
              <a:rPr lang="zh-CN" altLang="en-US" sz="1800" dirty="0">
                <a:solidFill>
                  <a:schemeClr val="lt1">
                    <a:alpha val="80000"/>
                  </a:schemeClr>
                </a:solidFill>
              </a:rPr>
              <a:t>版</a:t>
            </a:r>
            <a:r>
              <a:rPr lang="en-US" altLang="zh-CN" sz="1800" dirty="0">
                <a:solidFill>
                  <a:schemeClr val="lt1">
                    <a:alpha val="80000"/>
                  </a:schemeClr>
                </a:solidFill>
              </a:rPr>
              <a:t>WPS Office</a:t>
            </a:r>
            <a:endParaRPr lang="zh-CN" altLang="en-US" sz="1800" dirty="0">
              <a:solidFill>
                <a:schemeClr val="lt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18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101425" y="1381828"/>
            <a:ext cx="59891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适合你的</a:t>
            </a:r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OK</a:t>
            </a:r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插件版本是</a:t>
            </a:r>
          </a:p>
        </p:txBody>
      </p:sp>
      <p:sp>
        <p:nvSpPr>
          <p:cNvPr id="7" name="矩形: 圆角 6">
            <a:hlinkClick r:id="rId2"/>
            <a:extLst>
              <a:ext uri="{FF2B5EF4-FFF2-40B4-BE49-F238E27FC236}">
                <a16:creationId xmlns:a16="http://schemas.microsoft.com/office/drawing/2014/main" id="{8EE8AED9-76E8-4759-ABDF-C786C123BC9A}"/>
              </a:ext>
            </a:extLst>
          </p:cNvPr>
          <p:cNvSpPr/>
          <p:nvPr/>
        </p:nvSpPr>
        <p:spPr>
          <a:xfrm>
            <a:off x="2936239" y="2504372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OK Lite for Yozo</a:t>
            </a:r>
            <a:endParaRPr lang="zh-CN" altLang="en-US" sz="24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E77C0B7-573C-4166-8AAD-24163137519F}"/>
              </a:ext>
            </a:extLst>
          </p:cNvPr>
          <p:cNvSpPr txBox="1"/>
          <p:nvPr/>
        </p:nvSpPr>
        <p:spPr>
          <a:xfrm>
            <a:off x="3048000" y="3931852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/>
            <a:r>
              <a:rPr lang="en-US" altLang="zh-CN" sz="1800" dirty="0">
                <a:solidFill>
                  <a:schemeClr val="lt1">
                    <a:alpha val="80000"/>
                  </a:schemeClr>
                </a:solidFill>
              </a:rPr>
              <a:t>Tip</a:t>
            </a:r>
            <a:r>
              <a:rPr lang="zh-CN" altLang="en-US" sz="1800" dirty="0">
                <a:solidFill>
                  <a:schemeClr val="lt1">
                    <a:alpha val="80000"/>
                  </a:schemeClr>
                </a:solidFill>
              </a:rPr>
              <a:t>：需已安装</a:t>
            </a:r>
            <a:r>
              <a:rPr lang="en-US" altLang="zh-CN" sz="1800" dirty="0">
                <a:solidFill>
                  <a:schemeClr val="lt1">
                    <a:alpha val="80000"/>
                  </a:schemeClr>
                </a:solidFill>
              </a:rPr>
              <a:t>Linux</a:t>
            </a:r>
            <a:r>
              <a:rPr lang="zh-CN" altLang="en-US" sz="1800" dirty="0">
                <a:solidFill>
                  <a:schemeClr val="lt1">
                    <a:alpha val="80000"/>
                  </a:schemeClr>
                </a:solidFill>
              </a:rPr>
              <a:t>版永中</a:t>
            </a:r>
            <a:r>
              <a:rPr lang="en-US" altLang="zh-CN" sz="1800" dirty="0">
                <a:solidFill>
                  <a:schemeClr val="lt1">
                    <a:alpha val="80000"/>
                  </a:schemeClr>
                </a:solidFill>
              </a:rPr>
              <a:t>Office</a:t>
            </a:r>
            <a:endParaRPr lang="zh-CN" altLang="en-US" sz="1800" dirty="0">
              <a:solidFill>
                <a:schemeClr val="lt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7393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690D3E2B-0E06-4DB1-A1DE-03CAA4C37CF2}"/>
              </a:ext>
            </a:extLst>
          </p:cNvPr>
          <p:cNvSpPr txBox="1"/>
          <p:nvPr/>
        </p:nvSpPr>
        <p:spPr>
          <a:xfrm>
            <a:off x="3101425" y="1381828"/>
            <a:ext cx="59891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适合你的</a:t>
            </a:r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OK</a:t>
            </a:r>
            <a:r>
              <a:rPr lang="zh-CN" altLang="en-US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</a:rPr>
              <a:t>插件版本是</a:t>
            </a:r>
          </a:p>
        </p:txBody>
      </p:sp>
      <p:sp>
        <p:nvSpPr>
          <p:cNvPr id="7" name="矩形: 圆角 6">
            <a:hlinkClick r:id="rId2"/>
            <a:extLst>
              <a:ext uri="{FF2B5EF4-FFF2-40B4-BE49-F238E27FC236}">
                <a16:creationId xmlns:a16="http://schemas.microsoft.com/office/drawing/2014/main" id="{8EE8AED9-76E8-4759-ABDF-C786C123BC9A}"/>
              </a:ext>
            </a:extLst>
          </p:cNvPr>
          <p:cNvSpPr/>
          <p:nvPr/>
        </p:nvSpPr>
        <p:spPr>
          <a:xfrm>
            <a:off x="2936239" y="2504372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OK 10</a:t>
            </a:r>
            <a:endParaRPr lang="zh-CN" altLang="en-US" sz="2400" dirty="0">
              <a:solidFill>
                <a:schemeClr val="lt1">
                  <a:alpha val="80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1821E0-1AA8-4C2B-912E-34EE201C5983}"/>
              </a:ext>
            </a:extLst>
          </p:cNvPr>
          <p:cNvSpPr txBox="1"/>
          <p:nvPr/>
        </p:nvSpPr>
        <p:spPr>
          <a:xfrm>
            <a:off x="3048000" y="495444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ctr"/>
            <a:r>
              <a:rPr lang="en-US" altLang="zh-CN" sz="1800" dirty="0">
                <a:solidFill>
                  <a:schemeClr val="lt1">
                    <a:alpha val="80000"/>
                  </a:schemeClr>
                </a:solidFill>
              </a:rPr>
              <a:t>Tips</a:t>
            </a:r>
            <a:r>
              <a:rPr lang="zh-CN" altLang="en-US" sz="1800" dirty="0">
                <a:solidFill>
                  <a:schemeClr val="lt1">
                    <a:alpha val="80000"/>
                  </a:schemeClr>
                </a:solidFill>
              </a:rPr>
              <a:t>：</a:t>
            </a:r>
            <a:r>
              <a:rPr lang="en-US" altLang="zh-CN" sz="1800" dirty="0">
                <a:solidFill>
                  <a:schemeClr val="lt1">
                    <a:alpha val="80000"/>
                  </a:schemeClr>
                </a:solidFill>
              </a:rPr>
              <a:t>OK</a:t>
            </a:r>
            <a:r>
              <a:rPr lang="zh-CN" altLang="en-US" sz="1800" dirty="0">
                <a:solidFill>
                  <a:schemeClr val="lt1">
                    <a:alpha val="80000"/>
                  </a:schemeClr>
                </a:solidFill>
              </a:rPr>
              <a:t>群的群文件里也有</a:t>
            </a:r>
            <a:r>
              <a:rPr lang="en-US" altLang="zh-CN" sz="1800" dirty="0">
                <a:solidFill>
                  <a:schemeClr val="lt1">
                    <a:alpha val="80000"/>
                  </a:schemeClr>
                </a:solidFill>
              </a:rPr>
              <a:t>OK10</a:t>
            </a:r>
            <a:r>
              <a:rPr lang="zh-CN" altLang="en-US" sz="1800" dirty="0">
                <a:solidFill>
                  <a:schemeClr val="lt1">
                    <a:alpha val="80000"/>
                  </a:schemeClr>
                </a:solidFill>
              </a:rPr>
              <a:t>的安装包哈</a:t>
            </a:r>
          </a:p>
        </p:txBody>
      </p:sp>
      <p:sp>
        <p:nvSpPr>
          <p:cNvPr id="9" name="矩形: 圆角 8">
            <a:hlinkClick r:id="rId3" action="ppaction://hlinksldjump"/>
            <a:extLst>
              <a:ext uri="{FF2B5EF4-FFF2-40B4-BE49-F238E27FC236}">
                <a16:creationId xmlns:a16="http://schemas.microsoft.com/office/drawing/2014/main" id="{BF383B64-B81B-48D1-9109-D64561CE1214}"/>
              </a:ext>
            </a:extLst>
          </p:cNvPr>
          <p:cNvSpPr/>
          <p:nvPr/>
        </p:nvSpPr>
        <p:spPr>
          <a:xfrm>
            <a:off x="2936234" y="3662612"/>
            <a:ext cx="6319522" cy="999241"/>
          </a:xfrm>
          <a:prstGeom prst="roundRect">
            <a:avLst>
              <a:gd name="adj" fmla="val 5083"/>
            </a:avLst>
          </a:prstGeom>
          <a:solidFill>
            <a:schemeClr val="bg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ctr"/>
            <a:r>
              <a:rPr lang="en-US" altLang="zh-CN" sz="2400" dirty="0">
                <a:solidFill>
                  <a:schemeClr val="lt1">
                    <a:alpha val="80000"/>
                  </a:schemeClr>
                </a:solidFill>
              </a:rPr>
              <a:t>OK Plus</a:t>
            </a:r>
            <a:endParaRPr lang="zh-CN" altLang="en-US" sz="2400" dirty="0">
              <a:solidFill>
                <a:schemeClr val="lt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38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1879</Words>
  <Application>Microsoft Office PowerPoint</Application>
  <PresentationFormat>宽屏</PresentationFormat>
  <Paragraphs>229</Paragraphs>
  <Slides>47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47</vt:i4>
      </vt:variant>
    </vt:vector>
  </HeadingPairs>
  <TitlesOfParts>
    <vt:vector size="51" baseType="lpstr"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Slibe</dc:creator>
  <cp:lastModifiedBy>Slibe</cp:lastModifiedBy>
  <cp:revision>112</cp:revision>
  <dcterms:created xsi:type="dcterms:W3CDTF">2021-06-02T14:01:40Z</dcterms:created>
  <dcterms:modified xsi:type="dcterms:W3CDTF">2022-01-08T07:16:48Z</dcterms:modified>
</cp:coreProperties>
</file>